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1" r:id="rId2"/>
    <p:sldId id="312" r:id="rId3"/>
    <p:sldId id="313" r:id="rId4"/>
    <p:sldId id="314" r:id="rId5"/>
    <p:sldId id="315" r:id="rId6"/>
    <p:sldId id="316"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Nab, Lindsay" initials="ML" lastIdx="1" clrIdx="0">
    <p:extLst>
      <p:ext uri="{19B8F6BF-5375-455C-9EA6-DF929625EA0E}">
        <p15:presenceInfo xmlns:p15="http://schemas.microsoft.com/office/powerpoint/2012/main" userId="S-1-5-21-3522178568-264667230-1934976068-30446" providerId="AD"/>
      </p:ext>
    </p:extLst>
  </p:cmAuthor>
  <p:cmAuthor id="2" name="Chelsea Elkin" initials="CE" lastIdx="4" clrIdx="1">
    <p:extLst>
      <p:ext uri="{19B8F6BF-5375-455C-9EA6-DF929625EA0E}">
        <p15:presenceInfo xmlns:p15="http://schemas.microsoft.com/office/powerpoint/2012/main" userId="S::celkin@padillacrt.com::a5a67db7-7d25-45cf-878a-6863e6184c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4" autoAdjust="0"/>
  </p:normalViewPr>
  <p:slideViewPr>
    <p:cSldViewPr snapToGrid="0">
      <p:cViewPr varScale="1">
        <p:scale>
          <a:sx n="57" d="100"/>
          <a:sy n="57" d="100"/>
        </p:scale>
        <p:origin x="108" y="13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12191999" cy="6857999"/>
          </a:xfrm>
        </p:spPr>
        <p:txBody>
          <a:bodyPr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ctrTitle" hasCustomPrompt="1"/>
          </p:nvPr>
        </p:nvSpPr>
        <p:spPr>
          <a:xfrm>
            <a:off x="620785" y="686135"/>
            <a:ext cx="10956022" cy="2191288"/>
          </a:xfrm>
        </p:spPr>
        <p:txBody>
          <a:bodyPr anchor="b"/>
          <a:lstStyle>
            <a:lvl1pPr algn="l">
              <a:defRPr sz="6000"/>
            </a:lvl1pPr>
          </a:lstStyle>
          <a:p>
            <a:r>
              <a:rPr lang="en-US" dirty="0"/>
              <a:t>Title Page Option</a:t>
            </a:r>
          </a:p>
        </p:txBody>
      </p:sp>
      <p:sp>
        <p:nvSpPr>
          <p:cNvPr id="3" name="Subtitle 2"/>
          <p:cNvSpPr>
            <a:spLocks noGrp="1"/>
          </p:cNvSpPr>
          <p:nvPr>
            <p:ph type="subTitle" idx="1" hasCustomPrompt="1"/>
          </p:nvPr>
        </p:nvSpPr>
        <p:spPr>
          <a:xfrm>
            <a:off x="620785" y="2994868"/>
            <a:ext cx="10956022" cy="3169771"/>
          </a:xfrm>
        </p:spPr>
        <p:txBody>
          <a:bodyPr/>
          <a:lstStyle>
            <a:lvl1pPr marL="0" marR="0" indent="0" algn="l" defTabSz="914400" rtl="0" eaLnBrk="1" fontAlgn="auto" latinLnBrk="0" hangingPunct="1">
              <a:lnSpc>
                <a:spcPts val="3000"/>
              </a:lnSpc>
              <a:spcBef>
                <a:spcPts val="0"/>
              </a:spcBef>
              <a:spcAft>
                <a:spcPts val="0"/>
              </a:spcAft>
              <a:buClrTx/>
              <a:buSzTx/>
              <a:buFont typeface="Arial" panose="020B0604020202020204" pitchFamily="34" charset="0"/>
              <a:buNone/>
              <a:tabLst/>
              <a:defRPr sz="240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General Design Notes:</a:t>
            </a:r>
            <a:br>
              <a:rPr lang="en-US" dirty="0"/>
            </a:br>
            <a:r>
              <a:rPr lang="en-US" dirty="0"/>
              <a:t> - Limit colored text to subheads, never use for body text. </a:t>
            </a:r>
            <a:br>
              <a:rPr lang="en-US" dirty="0"/>
            </a:br>
            <a:r>
              <a:rPr lang="en-US" dirty="0"/>
              <a:t> - Limit colored text to one color per page. </a:t>
            </a:r>
            <a:br>
              <a:rPr lang="en-US" dirty="0"/>
            </a:br>
            <a:r>
              <a:rPr lang="en-US" dirty="0"/>
              <a:t> - Use Arial Black for subheads, do not use the “B” button on regular Arial.</a:t>
            </a:r>
            <a:br>
              <a:rPr lang="en-US" dirty="0"/>
            </a:br>
            <a:r>
              <a:rPr lang="en-US" dirty="0"/>
              <a:t> - Please do not place body text over photography. Headlines and side bars are ok with a 35% transparency black screen overlay.</a:t>
            </a:r>
          </a:p>
          <a:p>
            <a:endParaRPr lang="en-US" dirty="0"/>
          </a:p>
        </p:txBody>
      </p:sp>
      <p:sp>
        <p:nvSpPr>
          <p:cNvPr id="7" name="Slide Number Placeholder 5"/>
          <p:cNvSpPr txBox="1">
            <a:spLocks/>
          </p:cNvSpPr>
          <p:nvPr userDrawn="1"/>
        </p:nvSpPr>
        <p:spPr>
          <a:xfrm>
            <a:off x="11661058" y="6502270"/>
            <a:ext cx="388374" cy="365125"/>
          </a:xfrm>
          <a:prstGeom prst="rect">
            <a:avLst/>
          </a:prstGeom>
        </p:spPr>
        <p:txBody>
          <a:bodyPr/>
          <a:lstStyle>
            <a:defPPr>
              <a:defRPr lang="en-US"/>
            </a:defPPr>
            <a:lvl1pPr marL="0" algn="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3ADB545-64DA-4403-B14E-B81A9DBC051E}" type="slidenum">
              <a:rPr lang="en-US" sz="1000" smtClean="0">
                <a:solidFill>
                  <a:schemeClr val="tx2">
                    <a:lumMod val="60000"/>
                    <a:lumOff val="40000"/>
                  </a:schemeClr>
                </a:solidFill>
              </a:rPr>
              <a:pPr/>
              <a:t>‹#›</a:t>
            </a:fld>
            <a:endParaRPr lang="en-US" sz="1000" dirty="0">
              <a:solidFill>
                <a:schemeClr val="tx2">
                  <a:lumMod val="60000"/>
                  <a:lumOff val="40000"/>
                </a:schemeClr>
              </a:solidFill>
            </a:endParaRPr>
          </a:p>
        </p:txBody>
      </p:sp>
    </p:spTree>
    <p:extLst>
      <p:ext uri="{BB962C8B-B14F-4D97-AF65-F5344CB8AC3E}">
        <p14:creationId xmlns:p14="http://schemas.microsoft.com/office/powerpoint/2010/main" val="280177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of Four">
    <p:spTree>
      <p:nvGrpSpPr>
        <p:cNvPr id="1" name=""/>
        <p:cNvGrpSpPr/>
        <p:nvPr/>
      </p:nvGrpSpPr>
      <p:grpSpPr>
        <a:xfrm>
          <a:off x="0" y="0"/>
          <a:ext cx="0" cy="0"/>
          <a:chOff x="0" y="0"/>
          <a:chExt cx="0" cy="0"/>
        </a:xfrm>
      </p:grpSpPr>
      <p:sp>
        <p:nvSpPr>
          <p:cNvPr id="2" name="Title 1"/>
          <p:cNvSpPr>
            <a:spLocks noGrp="1"/>
          </p:cNvSpPr>
          <p:nvPr>
            <p:ph type="title"/>
          </p:nvPr>
        </p:nvSpPr>
        <p:spPr>
          <a:xfrm>
            <a:off x="619432" y="570271"/>
            <a:ext cx="10972800" cy="73002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19431" y="1551963"/>
            <a:ext cx="2631303" cy="844114"/>
          </a:xfrm>
        </p:spPr>
        <p:txBody>
          <a:bodyPr anchor="b">
            <a:normAutofit/>
          </a:bodyPr>
          <a:lstStyle>
            <a:lvl1pPr marL="0" indent="0">
              <a:lnSpc>
                <a:spcPts val="22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2"/>
          <p:cNvSpPr>
            <a:spLocks noGrp="1"/>
          </p:cNvSpPr>
          <p:nvPr>
            <p:ph sz="half" idx="10"/>
          </p:nvPr>
        </p:nvSpPr>
        <p:spPr>
          <a:xfrm>
            <a:off x="619431" y="2396077"/>
            <a:ext cx="2631303" cy="3551718"/>
          </a:xfrm>
        </p:spPr>
        <p:txBody>
          <a:bodyPr>
            <a:normAutofit/>
          </a:bodyPr>
          <a:lstStyle>
            <a:lvl1pPr marL="0" indent="0">
              <a:buFont typeface="Arial" panose="020B0604020202020204" pitchFamily="34" charset="0"/>
              <a:buNone/>
              <a:defRPr sz="1600">
                <a:solidFill>
                  <a:schemeClr val="tx2">
                    <a:lumMod val="75000"/>
                  </a:schemeClr>
                </a:solidFill>
              </a:defRPr>
            </a:lvl1pPr>
            <a:lvl2pPr>
              <a:defRPr sz="1800">
                <a:solidFill>
                  <a:schemeClr val="tx2">
                    <a:lumMod val="75000"/>
                  </a:schemeClr>
                </a:solidFill>
              </a:defRPr>
            </a:lvl2pPr>
            <a:lvl3pPr>
              <a:defRPr sz="18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stStyle>
          <a:p>
            <a:pPr lvl="0"/>
            <a:r>
              <a:rPr lang="en-US"/>
              <a:t>Click to edit Master text styles</a:t>
            </a:r>
          </a:p>
        </p:txBody>
      </p:sp>
      <p:sp>
        <p:nvSpPr>
          <p:cNvPr id="11" name="Text Placeholder 2"/>
          <p:cNvSpPr>
            <a:spLocks noGrp="1"/>
          </p:cNvSpPr>
          <p:nvPr>
            <p:ph type="body" idx="11"/>
          </p:nvPr>
        </p:nvSpPr>
        <p:spPr>
          <a:xfrm>
            <a:off x="3405974" y="1551963"/>
            <a:ext cx="2631303" cy="844114"/>
          </a:xfrm>
        </p:spPr>
        <p:txBody>
          <a:bodyPr anchor="b">
            <a:normAutofit/>
          </a:bodyPr>
          <a:lstStyle>
            <a:lvl1pPr marL="0" indent="0">
              <a:lnSpc>
                <a:spcPts val="22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2"/>
          <p:cNvSpPr>
            <a:spLocks noGrp="1"/>
          </p:cNvSpPr>
          <p:nvPr>
            <p:ph sz="half" idx="12"/>
          </p:nvPr>
        </p:nvSpPr>
        <p:spPr>
          <a:xfrm>
            <a:off x="3405974" y="2396077"/>
            <a:ext cx="2631303" cy="3551718"/>
          </a:xfrm>
        </p:spPr>
        <p:txBody>
          <a:bodyPr>
            <a:normAutofit/>
          </a:bodyPr>
          <a:lstStyle>
            <a:lvl1pPr marL="0" indent="0">
              <a:buFont typeface="Arial" panose="020B0604020202020204" pitchFamily="34" charset="0"/>
              <a:buNone/>
              <a:defRPr sz="1600">
                <a:solidFill>
                  <a:schemeClr val="tx2">
                    <a:lumMod val="75000"/>
                  </a:schemeClr>
                </a:solidFill>
              </a:defRPr>
            </a:lvl1pPr>
            <a:lvl2pPr>
              <a:defRPr sz="1800">
                <a:solidFill>
                  <a:schemeClr val="tx2">
                    <a:lumMod val="75000"/>
                  </a:schemeClr>
                </a:solidFill>
              </a:defRPr>
            </a:lvl2pPr>
            <a:lvl3pPr>
              <a:defRPr sz="18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stStyle>
          <a:p>
            <a:pPr lvl="0"/>
            <a:r>
              <a:rPr lang="en-US"/>
              <a:t>Click to edit Master text styles</a:t>
            </a:r>
          </a:p>
        </p:txBody>
      </p:sp>
      <p:sp>
        <p:nvSpPr>
          <p:cNvPr id="13" name="Text Placeholder 2"/>
          <p:cNvSpPr>
            <a:spLocks noGrp="1"/>
          </p:cNvSpPr>
          <p:nvPr>
            <p:ph type="body" idx="13"/>
          </p:nvPr>
        </p:nvSpPr>
        <p:spPr>
          <a:xfrm>
            <a:off x="6184128" y="1551963"/>
            <a:ext cx="2631303" cy="844114"/>
          </a:xfrm>
        </p:spPr>
        <p:txBody>
          <a:bodyPr anchor="b">
            <a:normAutofit/>
          </a:bodyPr>
          <a:lstStyle>
            <a:lvl1pPr marL="0" indent="0">
              <a:lnSpc>
                <a:spcPts val="22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2"/>
          <p:cNvSpPr>
            <a:spLocks noGrp="1"/>
          </p:cNvSpPr>
          <p:nvPr>
            <p:ph sz="half" idx="14"/>
          </p:nvPr>
        </p:nvSpPr>
        <p:spPr>
          <a:xfrm>
            <a:off x="6184128" y="2396077"/>
            <a:ext cx="2631303" cy="3551718"/>
          </a:xfrm>
        </p:spPr>
        <p:txBody>
          <a:bodyPr>
            <a:normAutofit/>
          </a:bodyPr>
          <a:lstStyle>
            <a:lvl1pPr marL="0" indent="0">
              <a:buFont typeface="Arial" panose="020B0604020202020204" pitchFamily="34" charset="0"/>
              <a:buNone/>
              <a:defRPr sz="1600">
                <a:solidFill>
                  <a:schemeClr val="tx2">
                    <a:lumMod val="75000"/>
                  </a:schemeClr>
                </a:solidFill>
              </a:defRPr>
            </a:lvl1pPr>
            <a:lvl2pPr>
              <a:defRPr sz="1800">
                <a:solidFill>
                  <a:schemeClr val="tx2">
                    <a:lumMod val="75000"/>
                  </a:schemeClr>
                </a:solidFill>
              </a:defRPr>
            </a:lvl2pPr>
            <a:lvl3pPr>
              <a:defRPr sz="18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stStyle>
          <a:p>
            <a:pPr lvl="0"/>
            <a:r>
              <a:rPr lang="en-US"/>
              <a:t>Click to edit Master text styles</a:t>
            </a:r>
          </a:p>
        </p:txBody>
      </p:sp>
      <p:sp>
        <p:nvSpPr>
          <p:cNvPr id="15" name="Text Placeholder 2"/>
          <p:cNvSpPr>
            <a:spLocks noGrp="1"/>
          </p:cNvSpPr>
          <p:nvPr>
            <p:ph type="body" idx="15"/>
          </p:nvPr>
        </p:nvSpPr>
        <p:spPr>
          <a:xfrm>
            <a:off x="8960929" y="1551963"/>
            <a:ext cx="2631303" cy="844114"/>
          </a:xfrm>
        </p:spPr>
        <p:txBody>
          <a:bodyPr anchor="b">
            <a:normAutofit/>
          </a:bodyPr>
          <a:lstStyle>
            <a:lvl1pPr marL="0" indent="0">
              <a:lnSpc>
                <a:spcPts val="22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2"/>
          <p:cNvSpPr>
            <a:spLocks noGrp="1"/>
          </p:cNvSpPr>
          <p:nvPr>
            <p:ph sz="half" idx="16"/>
          </p:nvPr>
        </p:nvSpPr>
        <p:spPr>
          <a:xfrm>
            <a:off x="8960929" y="2396077"/>
            <a:ext cx="2631303" cy="3551718"/>
          </a:xfrm>
        </p:spPr>
        <p:txBody>
          <a:bodyPr>
            <a:normAutofit/>
          </a:bodyPr>
          <a:lstStyle>
            <a:lvl1pPr marL="0" indent="0">
              <a:buFont typeface="Arial" panose="020B0604020202020204" pitchFamily="34" charset="0"/>
              <a:buNone/>
              <a:defRPr sz="1600">
                <a:solidFill>
                  <a:schemeClr val="tx2">
                    <a:lumMod val="75000"/>
                  </a:schemeClr>
                </a:solidFill>
              </a:defRPr>
            </a:lvl1pPr>
            <a:lvl2pPr>
              <a:defRPr sz="1800">
                <a:solidFill>
                  <a:schemeClr val="tx2">
                    <a:lumMod val="75000"/>
                  </a:schemeClr>
                </a:solidFill>
              </a:defRPr>
            </a:lvl2pPr>
            <a:lvl3pPr>
              <a:defRPr sz="18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1830369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70451"/>
            <a:ext cx="10982632" cy="1120237"/>
          </a:xfrm>
        </p:spPr>
        <p:txBody>
          <a:bodyPr/>
          <a:lstStyle/>
          <a:p>
            <a:r>
              <a:rPr lang="en-US"/>
              <a:t>Click to edit Master title style</a:t>
            </a:r>
            <a:endParaRPr lang="en-US" dirty="0"/>
          </a:p>
        </p:txBody>
      </p:sp>
    </p:spTree>
    <p:extLst>
      <p:ext uri="{BB962C8B-B14F-4D97-AF65-F5344CB8AC3E}">
        <p14:creationId xmlns:p14="http://schemas.microsoft.com/office/powerpoint/2010/main" val="953928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778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3 Page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60438"/>
            <a:ext cx="3657600" cy="1855591"/>
          </a:xfrm>
        </p:spPr>
        <p:txBody>
          <a:bodyPr anchor="t">
            <a:no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748981" y="560438"/>
            <a:ext cx="6833419" cy="5388078"/>
          </a:xfrm>
        </p:spPr>
        <p:txBody>
          <a:bodyPr>
            <a:normAutofit/>
          </a:bodyPr>
          <a:lstStyle>
            <a:lvl1pPr>
              <a:defRPr sz="1600">
                <a:solidFill>
                  <a:schemeClr val="tx2">
                    <a:lumMod val="75000"/>
                  </a:schemeClr>
                </a:solidFill>
              </a:defRPr>
            </a:lvl1pPr>
            <a:lvl2pPr>
              <a:defRPr sz="1600">
                <a:solidFill>
                  <a:schemeClr val="tx2">
                    <a:lumMod val="75000"/>
                  </a:schemeClr>
                </a:solidFill>
              </a:defRPr>
            </a:lvl2pPr>
            <a:lvl3pPr>
              <a:defRPr sz="16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416029"/>
            <a:ext cx="3657600" cy="3532487"/>
          </a:xfrm>
        </p:spPr>
        <p:txBody>
          <a:bodyPr>
            <a:normAutofit/>
          </a:bodyPr>
          <a:lstStyle>
            <a:lvl1pPr marL="0" indent="0">
              <a:lnSpc>
                <a:spcPts val="22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92740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3 Pag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9432" y="570270"/>
            <a:ext cx="7081662" cy="1283697"/>
          </a:xfrm>
        </p:spPr>
        <p:txBody>
          <a:bodyPr anchor="t">
            <a:normAutofit/>
          </a:bodyPr>
          <a:lstStyle>
            <a:lvl1pPr>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54099" y="0"/>
            <a:ext cx="4037901" cy="6857999"/>
          </a:xfrm>
        </p:spPr>
        <p:txBody>
          <a:bodyPr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19432" y="1853967"/>
            <a:ext cx="7081662" cy="4084717"/>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txBox="1">
            <a:spLocks/>
          </p:cNvSpPr>
          <p:nvPr userDrawn="1"/>
        </p:nvSpPr>
        <p:spPr>
          <a:xfrm>
            <a:off x="11661058" y="6502270"/>
            <a:ext cx="388374" cy="365125"/>
          </a:xfrm>
          <a:prstGeom prst="rect">
            <a:avLst/>
          </a:prstGeom>
        </p:spPr>
        <p:txBody>
          <a:bodyPr/>
          <a:lstStyle>
            <a:defPPr>
              <a:defRPr lang="en-US"/>
            </a:defPPr>
            <a:lvl1pPr marL="0" algn="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3ADB545-64DA-4403-B14E-B81A9DBC051E}"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64995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2 Pag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9432" y="570271"/>
            <a:ext cx="5260258" cy="1292086"/>
          </a:xfrm>
        </p:spPr>
        <p:txBody>
          <a:bodyPr anchor="t">
            <a:noAutofit/>
          </a:bodyPr>
          <a:lstStyle>
            <a:lvl1pPr>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341805" y="0"/>
            <a:ext cx="5850195" cy="6857999"/>
          </a:xfrm>
        </p:spPr>
        <p:txBody>
          <a:bodyPr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19432" y="1862357"/>
            <a:ext cx="5260258" cy="4076327"/>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txBox="1">
            <a:spLocks/>
          </p:cNvSpPr>
          <p:nvPr userDrawn="1"/>
        </p:nvSpPr>
        <p:spPr>
          <a:xfrm>
            <a:off x="11661058" y="6502270"/>
            <a:ext cx="388374" cy="365125"/>
          </a:xfrm>
          <a:prstGeom prst="rect">
            <a:avLst/>
          </a:prstGeom>
        </p:spPr>
        <p:txBody>
          <a:bodyPr/>
          <a:lstStyle>
            <a:defPPr>
              <a:defRPr lang="en-US"/>
            </a:defPPr>
            <a:lvl1pPr marL="0" algn="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3ADB545-64DA-4403-B14E-B81A9DBC051E}"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332410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2/3 Pag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9432" y="570270"/>
            <a:ext cx="3432451" cy="1820592"/>
          </a:xfrm>
        </p:spPr>
        <p:txBody>
          <a:bodyPr anchor="t">
            <a:noAutofit/>
          </a:bodyPr>
          <a:lstStyle>
            <a:lvl1pPr>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04888" y="0"/>
            <a:ext cx="7687111" cy="6857999"/>
          </a:xfrm>
        </p:spPr>
        <p:txBody>
          <a:bodyPr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19432" y="2390862"/>
            <a:ext cx="3432451" cy="354782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txBox="1">
            <a:spLocks/>
          </p:cNvSpPr>
          <p:nvPr userDrawn="1"/>
        </p:nvSpPr>
        <p:spPr>
          <a:xfrm>
            <a:off x="11661058" y="6502270"/>
            <a:ext cx="388374" cy="365125"/>
          </a:xfrm>
          <a:prstGeom prst="rect">
            <a:avLst/>
          </a:prstGeom>
        </p:spPr>
        <p:txBody>
          <a:bodyPr/>
          <a:lstStyle>
            <a:defPPr>
              <a:defRPr lang="en-US"/>
            </a:defPPr>
            <a:lvl1pPr marL="0" algn="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3ADB545-64DA-4403-B14E-B81A9DBC051E}"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4274966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696286"/>
            <a:ext cx="10515600" cy="261736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431098"/>
            <a:ext cx="10515600" cy="2281806"/>
          </a:xfrm>
        </p:spPr>
        <p:txBody>
          <a:bodyPr/>
          <a:lstStyle>
            <a:lvl1pPr marL="0" indent="0">
              <a:buNone/>
              <a:defRPr sz="2400">
                <a:solidFill>
                  <a:schemeClr val="tx1">
                    <a:tint val="75000"/>
                  </a:schemeClr>
                </a:solidFill>
                <a:latin typeface="Arial Black" panose="020B0A04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38504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1600">
                <a:solidFill>
                  <a:schemeClr val="tx2">
                    <a:lumMod val="75000"/>
                  </a:schemeClr>
                </a:solidFill>
              </a:defRPr>
            </a:lvl1pPr>
            <a:lvl2pPr>
              <a:defRPr sz="1600">
                <a:solidFill>
                  <a:schemeClr val="tx2">
                    <a:lumMod val="75000"/>
                  </a:schemeClr>
                </a:solidFill>
              </a:defRPr>
            </a:lvl2pPr>
            <a:lvl3pPr>
              <a:defRPr sz="16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4350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normAutofit/>
          </a:bodyPr>
          <a:lstStyle>
            <a:lvl1pPr>
              <a:defRPr sz="1600">
                <a:solidFill>
                  <a:schemeClr val="tx2">
                    <a:lumMod val="75000"/>
                  </a:schemeClr>
                </a:solidFill>
              </a:defRPr>
            </a:lvl1pPr>
            <a:lvl2pPr>
              <a:defRPr sz="1600">
                <a:solidFill>
                  <a:schemeClr val="tx2">
                    <a:lumMod val="75000"/>
                  </a:schemeClr>
                </a:solidFill>
              </a:defRPr>
            </a:lvl2pPr>
            <a:lvl3pPr>
              <a:defRPr sz="16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625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 Dark Photo">
    <p:spTree>
      <p:nvGrpSpPr>
        <p:cNvPr id="1" name=""/>
        <p:cNvGrpSpPr/>
        <p:nvPr/>
      </p:nvGrpSpPr>
      <p:grpSpPr>
        <a:xfrm>
          <a:off x="0" y="0"/>
          <a:ext cx="0" cy="0"/>
          <a:chOff x="0" y="0"/>
          <a:chExt cx="0" cy="0"/>
        </a:xfrm>
      </p:grpSpPr>
      <p:sp>
        <p:nvSpPr>
          <p:cNvPr id="5" name="Picture Placeholder 2"/>
          <p:cNvSpPr>
            <a:spLocks noGrp="1" noChangeAspect="1"/>
          </p:cNvSpPr>
          <p:nvPr>
            <p:ph type="pic" idx="13"/>
          </p:nvPr>
        </p:nvSpPr>
        <p:spPr>
          <a:xfrm>
            <a:off x="0" y="0"/>
            <a:ext cx="12192000" cy="6858000"/>
          </a:xfrm>
        </p:spPr>
        <p:txBody>
          <a:bodyPr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Rectangle 3"/>
          <p:cNvSpPr/>
          <p:nvPr userDrawn="1"/>
        </p:nvSpPr>
        <p:spPr>
          <a:xfrm>
            <a:off x="0" y="0"/>
            <a:ext cx="12191999" cy="6866545"/>
          </a:xfrm>
          <a:prstGeom prst="rect">
            <a:avLst/>
          </a:prstGeom>
          <a:solidFill>
            <a:schemeClr val="bg2">
              <a:lumMod val="1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191288"/>
          </a:xfrm>
        </p:spPr>
        <p:txBody>
          <a:bodyPr anchor="b"/>
          <a:lstStyle>
            <a:lvl1pPr algn="l">
              <a:defRPr sz="6000">
                <a:solidFill>
                  <a:schemeClr val="bg1"/>
                </a:solidFill>
              </a:defRPr>
            </a:lvl1pPr>
          </a:lstStyle>
          <a:p>
            <a:r>
              <a:rPr lang="en-US" dirty="0"/>
              <a:t>Title Page Option</a:t>
            </a:r>
          </a:p>
        </p:txBody>
      </p:sp>
      <p:sp>
        <p:nvSpPr>
          <p:cNvPr id="3" name="Subtitle 2"/>
          <p:cNvSpPr>
            <a:spLocks noGrp="1"/>
          </p:cNvSpPr>
          <p:nvPr>
            <p:ph type="subTitle" idx="1" hasCustomPrompt="1"/>
          </p:nvPr>
        </p:nvSpPr>
        <p:spPr>
          <a:xfrm>
            <a:off x="1524000" y="3431097"/>
            <a:ext cx="9144000" cy="1826703"/>
          </a:xfrm>
        </p:spPr>
        <p:txBody>
          <a:bodyPr/>
          <a:lstStyle>
            <a:lvl1pPr marL="0" indent="0" algn="l">
              <a:lnSpc>
                <a:spcPts val="3000"/>
              </a:lnSpc>
              <a:buNone/>
              <a:defRPr sz="24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 </a:t>
            </a:r>
          </a:p>
          <a:p>
            <a:r>
              <a:rPr lang="en-US" dirty="0"/>
              <a:t>NOTE: if you use this page please go to the Slide Master to copy &amp; paste the black screen overlay over your picture and under the text.</a:t>
            </a:r>
          </a:p>
        </p:txBody>
      </p:sp>
      <p:sp>
        <p:nvSpPr>
          <p:cNvPr id="8" name="Slide Number Placeholder 5"/>
          <p:cNvSpPr txBox="1">
            <a:spLocks/>
          </p:cNvSpPr>
          <p:nvPr userDrawn="1"/>
        </p:nvSpPr>
        <p:spPr>
          <a:xfrm>
            <a:off x="11661058" y="6502270"/>
            <a:ext cx="388374" cy="365125"/>
          </a:xfrm>
          <a:prstGeom prst="rect">
            <a:avLst/>
          </a:prstGeom>
        </p:spPr>
        <p:txBody>
          <a:bodyPr/>
          <a:lstStyle>
            <a:defPPr>
              <a:defRPr lang="en-US"/>
            </a:defPPr>
            <a:lvl1pPr marL="0" algn="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3ADB545-64DA-4403-B14E-B81A9DBC051E}" type="slidenum">
              <a:rPr lang="en-US" sz="1000" smtClean="0">
                <a:solidFill>
                  <a:schemeClr val="bg1"/>
                </a:solidFill>
              </a:rPr>
              <a:pPr/>
              <a:t>‹#›</a:t>
            </a:fld>
            <a:endParaRPr lang="en-US" sz="1000" dirty="0">
              <a:solidFill>
                <a:schemeClr val="bg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8037" y="6304925"/>
            <a:ext cx="1075930" cy="553382"/>
          </a:xfrm>
          <a:prstGeom prst="rect">
            <a:avLst/>
          </a:prstGeom>
        </p:spPr>
      </p:pic>
      <p:sp>
        <p:nvSpPr>
          <p:cNvPr id="10" name="TextBox 9"/>
          <p:cNvSpPr txBox="1"/>
          <p:nvPr userDrawn="1"/>
        </p:nvSpPr>
        <p:spPr>
          <a:xfrm>
            <a:off x="1730472" y="6502270"/>
            <a:ext cx="4100052" cy="215444"/>
          </a:xfrm>
          <a:prstGeom prst="rect">
            <a:avLst/>
          </a:prstGeom>
          <a:noFill/>
        </p:spPr>
        <p:txBody>
          <a:bodyPr wrap="square" rtlCol="0">
            <a:spAutoFit/>
          </a:bodyPr>
          <a:lstStyle/>
          <a:p>
            <a:r>
              <a:rPr lang="en-US" sz="800" dirty="0">
                <a:solidFill>
                  <a:schemeClr val="tx2">
                    <a:lumMod val="60000"/>
                    <a:lumOff val="40000"/>
                  </a:schemeClr>
                </a:solidFill>
              </a:rPr>
              <a:t>© 2019 Produce for Better Health Foundation</a:t>
            </a:r>
          </a:p>
        </p:txBody>
      </p:sp>
    </p:spTree>
    <p:extLst>
      <p:ext uri="{BB962C8B-B14F-4D97-AF65-F5344CB8AC3E}">
        <p14:creationId xmlns:p14="http://schemas.microsoft.com/office/powerpoint/2010/main" val="1425669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2" name="Picture Placeholder 7">
            <a:extLst>
              <a:ext uri="{FF2B5EF4-FFF2-40B4-BE49-F238E27FC236}">
                <a16:creationId xmlns:a16="http://schemas.microsoft.com/office/drawing/2014/main" id="{918902B5-6E03-F742-8728-343FCCA9E0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486" r="5785"/>
          <a:stretch/>
        </p:blipFill>
        <p:spPr>
          <a:xfrm>
            <a:off x="0" y="447"/>
            <a:ext cx="12192000" cy="6857107"/>
          </a:xfrm>
          <a:custGeom>
            <a:avLst/>
            <a:gdLst>
              <a:gd name="connsiteX0" fmla="*/ 0 w 1719072"/>
              <a:gd name="connsiteY0" fmla="*/ 0 h 3038022"/>
              <a:gd name="connsiteX1" fmla="*/ 1719072 w 1719072"/>
              <a:gd name="connsiteY1" fmla="*/ 0 h 3038022"/>
              <a:gd name="connsiteX2" fmla="*/ 1719072 w 1719072"/>
              <a:gd name="connsiteY2" fmla="*/ 3038022 h 3038022"/>
              <a:gd name="connsiteX3" fmla="*/ 0 w 1719072"/>
              <a:gd name="connsiteY3" fmla="*/ 3038022 h 3038022"/>
            </a:gdLst>
            <a:ahLst/>
            <a:cxnLst>
              <a:cxn ang="0">
                <a:pos x="connsiteX0" y="connsiteY0"/>
              </a:cxn>
              <a:cxn ang="0">
                <a:pos x="connsiteX1" y="connsiteY1"/>
              </a:cxn>
              <a:cxn ang="0">
                <a:pos x="connsiteX2" y="connsiteY2"/>
              </a:cxn>
              <a:cxn ang="0">
                <a:pos x="connsiteX3" y="connsiteY3"/>
              </a:cxn>
            </a:cxnLst>
            <a:rect l="l" t="t" r="r" b="b"/>
            <a:pathLst>
              <a:path w="1719072" h="3038022">
                <a:moveTo>
                  <a:pt x="0" y="0"/>
                </a:moveTo>
                <a:lnTo>
                  <a:pt x="1719072" y="0"/>
                </a:lnTo>
                <a:lnTo>
                  <a:pt x="1719072" y="3038022"/>
                </a:lnTo>
                <a:lnTo>
                  <a:pt x="0" y="3038022"/>
                </a:lnTo>
                <a:close/>
              </a:path>
            </a:pathLst>
          </a:custGeom>
        </p:spPr>
      </p:pic>
      <p:sp>
        <p:nvSpPr>
          <p:cNvPr id="5" name="Rectangle 4"/>
          <p:cNvSpPr/>
          <p:nvPr userDrawn="1"/>
        </p:nvSpPr>
        <p:spPr>
          <a:xfrm>
            <a:off x="0" y="0"/>
            <a:ext cx="12191999" cy="6866545"/>
          </a:xfrm>
          <a:prstGeom prst="rect">
            <a:avLst/>
          </a:prstGeom>
          <a:solidFill>
            <a:schemeClr val="bg2">
              <a:lumMod val="1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F1959A-73F9-4C2F-B9B1-046EBFB246E4}"/>
              </a:ext>
            </a:extLst>
          </p:cNvPr>
          <p:cNvSpPr txBox="1">
            <a:spLocks/>
          </p:cNvSpPr>
          <p:nvPr userDrawn="1"/>
        </p:nvSpPr>
        <p:spPr>
          <a:xfrm>
            <a:off x="1" y="2735021"/>
            <a:ext cx="12191999" cy="1857741"/>
          </a:xfrm>
          <a:prstGeom prst="rect">
            <a:avLst/>
          </a:prstGeom>
        </p:spPr>
        <p:txBody>
          <a:bodyPr lIns="0" tIns="0" rIns="0" bIns="0" anchor="t">
            <a:noAutofit/>
          </a:bodyPr>
          <a:lstStyle>
            <a:lvl1pPr algn="l" defTabSz="1088639" rtl="0" eaLnBrk="1" latinLnBrk="0" hangingPunct="1">
              <a:lnSpc>
                <a:spcPct val="80000"/>
              </a:lnSpc>
              <a:spcBef>
                <a:spcPct val="0"/>
              </a:spcBef>
              <a:buNone/>
              <a:defRPr sz="9600" b="1" i="0" kern="1200">
                <a:solidFill>
                  <a:schemeClr val="tx1"/>
                </a:solidFill>
                <a:latin typeface="Arial Black" charset="0"/>
                <a:ea typeface="Arial Black" charset="0"/>
                <a:cs typeface="Arial Black" charset="0"/>
              </a:defRPr>
            </a:lvl1pPr>
          </a:lstStyle>
          <a:p>
            <a:pPr algn="ctr"/>
            <a:r>
              <a:rPr lang="en-US" dirty="0">
                <a:solidFill>
                  <a:schemeClr val="bg1"/>
                </a:solidFill>
                <a:latin typeface="Arial Black" panose="020B0A04020102020204" pitchFamily="34" charset="0"/>
              </a:rPr>
              <a:t>THANK YOU</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037" y="6304925"/>
            <a:ext cx="1075930" cy="553382"/>
          </a:xfrm>
          <a:prstGeom prst="rect">
            <a:avLst/>
          </a:prstGeom>
        </p:spPr>
      </p:pic>
    </p:spTree>
    <p:extLst>
      <p:ext uri="{BB962C8B-B14F-4D97-AF65-F5344CB8AC3E}">
        <p14:creationId xmlns:p14="http://schemas.microsoft.com/office/powerpoint/2010/main" val="100367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No Photo +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015117"/>
          </a:xfrm>
        </p:spPr>
        <p:txBody>
          <a:bodyPr anchor="b"/>
          <a:lstStyle>
            <a:lvl1pPr algn="l">
              <a:defRPr sz="6000"/>
            </a:lvl1pPr>
          </a:lstStyle>
          <a:p>
            <a:r>
              <a:rPr lang="en-US" dirty="0"/>
              <a:t>Title Page Option</a:t>
            </a:r>
          </a:p>
        </p:txBody>
      </p:sp>
      <p:sp>
        <p:nvSpPr>
          <p:cNvPr id="3" name="Subtitle 2"/>
          <p:cNvSpPr>
            <a:spLocks noGrp="1"/>
          </p:cNvSpPr>
          <p:nvPr>
            <p:ph type="subTitle" idx="1" hasCustomPrompt="1"/>
          </p:nvPr>
        </p:nvSpPr>
        <p:spPr>
          <a:xfrm>
            <a:off x="1524000" y="3682768"/>
            <a:ext cx="9144000" cy="1575032"/>
          </a:xfrm>
        </p:spPr>
        <p:txBody>
          <a:bodyPr>
            <a:normAutofit/>
          </a:bodyPr>
          <a:lstStyle>
            <a:lvl1pPr marL="0" indent="0" algn="l">
              <a:lnSpc>
                <a:spcPts val="3000"/>
              </a:lnSpc>
              <a:buNone/>
              <a:defRPr sz="240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 NOTE: if you use this page please go to the Slide Master to copy &amp; paste the colored bar. </a:t>
            </a:r>
          </a:p>
        </p:txBody>
      </p:sp>
      <p:sp>
        <p:nvSpPr>
          <p:cNvPr id="4" name="Rectangle 3"/>
          <p:cNvSpPr/>
          <p:nvPr userDrawn="1"/>
        </p:nvSpPr>
        <p:spPr>
          <a:xfrm>
            <a:off x="1524000" y="3351401"/>
            <a:ext cx="3433894" cy="1174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914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 Dark Photo + text">
    <p:spTree>
      <p:nvGrpSpPr>
        <p:cNvPr id="1" name=""/>
        <p:cNvGrpSpPr/>
        <p:nvPr/>
      </p:nvGrpSpPr>
      <p:grpSpPr>
        <a:xfrm>
          <a:off x="0" y="0"/>
          <a:ext cx="0" cy="0"/>
          <a:chOff x="0" y="0"/>
          <a:chExt cx="0" cy="0"/>
        </a:xfrm>
      </p:grpSpPr>
      <p:sp>
        <p:nvSpPr>
          <p:cNvPr id="5" name="Picture Placeholder 2"/>
          <p:cNvSpPr>
            <a:spLocks noGrp="1" noChangeAspect="1"/>
          </p:cNvSpPr>
          <p:nvPr>
            <p:ph type="pic" idx="13"/>
          </p:nvPr>
        </p:nvSpPr>
        <p:spPr>
          <a:xfrm>
            <a:off x="0" y="0"/>
            <a:ext cx="12192000" cy="6858000"/>
          </a:xfrm>
        </p:spPr>
        <p:txBody>
          <a:bodyPr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Rectangle 3"/>
          <p:cNvSpPr/>
          <p:nvPr userDrawn="1"/>
        </p:nvSpPr>
        <p:spPr>
          <a:xfrm>
            <a:off x="0" y="0"/>
            <a:ext cx="12191999" cy="6858000"/>
          </a:xfrm>
          <a:prstGeom prst="rect">
            <a:avLst/>
          </a:prstGeom>
          <a:solidFill>
            <a:schemeClr val="bg2">
              <a:lumMod val="1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1964786"/>
          </a:xfrm>
        </p:spPr>
        <p:txBody>
          <a:bodyPr anchor="b"/>
          <a:lstStyle>
            <a:lvl1pPr algn="l">
              <a:defRPr sz="6000">
                <a:solidFill>
                  <a:schemeClr val="bg1"/>
                </a:solidFill>
              </a:defRPr>
            </a:lvl1pPr>
          </a:lstStyle>
          <a:p>
            <a:r>
              <a:rPr lang="en-US" dirty="0"/>
              <a:t>Title Page Option</a:t>
            </a:r>
          </a:p>
        </p:txBody>
      </p:sp>
      <p:sp>
        <p:nvSpPr>
          <p:cNvPr id="3" name="Subtitle 2"/>
          <p:cNvSpPr>
            <a:spLocks noGrp="1"/>
          </p:cNvSpPr>
          <p:nvPr>
            <p:ph type="subTitle" idx="1" hasCustomPrompt="1"/>
          </p:nvPr>
        </p:nvSpPr>
        <p:spPr>
          <a:xfrm>
            <a:off x="1524000" y="3725515"/>
            <a:ext cx="9144000" cy="1853163"/>
          </a:xfrm>
        </p:spPr>
        <p:txBody>
          <a:bodyPr/>
          <a:lstStyle>
            <a:lvl1pPr marL="0" indent="0" algn="l">
              <a:lnSpc>
                <a:spcPts val="3000"/>
              </a:lnSpc>
              <a:buNone/>
              <a:defRPr sz="24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 </a:t>
            </a:r>
          </a:p>
          <a:p>
            <a:r>
              <a:rPr lang="en-US" dirty="0"/>
              <a:t>NOTE: if you use this page please go to the Slide Master to copy &amp; paste the black screen overlay over your picture and under the text.</a:t>
            </a:r>
          </a:p>
        </p:txBody>
      </p:sp>
      <p:sp>
        <p:nvSpPr>
          <p:cNvPr id="8" name="Slide Number Placeholder 5"/>
          <p:cNvSpPr txBox="1">
            <a:spLocks/>
          </p:cNvSpPr>
          <p:nvPr userDrawn="1"/>
        </p:nvSpPr>
        <p:spPr>
          <a:xfrm>
            <a:off x="11661058" y="6502270"/>
            <a:ext cx="388374" cy="365125"/>
          </a:xfrm>
          <a:prstGeom prst="rect">
            <a:avLst/>
          </a:prstGeom>
        </p:spPr>
        <p:txBody>
          <a:bodyPr/>
          <a:lstStyle>
            <a:defPPr>
              <a:defRPr lang="en-US"/>
            </a:defPPr>
            <a:lvl1pPr marL="0" algn="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3ADB545-64DA-4403-B14E-B81A9DBC051E}" type="slidenum">
              <a:rPr lang="en-US" sz="1000" smtClean="0">
                <a:solidFill>
                  <a:schemeClr val="bg1"/>
                </a:solidFill>
              </a:rPr>
              <a:pPr/>
              <a:t>‹#›</a:t>
            </a:fld>
            <a:endParaRPr lang="en-US" sz="1000" dirty="0">
              <a:solidFill>
                <a:schemeClr val="bg1"/>
              </a:solidFill>
            </a:endParaRPr>
          </a:p>
        </p:txBody>
      </p:sp>
      <p:sp>
        <p:nvSpPr>
          <p:cNvPr id="6" name="Rectangle 5"/>
          <p:cNvSpPr/>
          <p:nvPr userDrawn="1"/>
        </p:nvSpPr>
        <p:spPr>
          <a:xfrm>
            <a:off x="1533832" y="3336950"/>
            <a:ext cx="3424062" cy="136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8037" y="6304925"/>
            <a:ext cx="1075930" cy="553382"/>
          </a:xfrm>
          <a:prstGeom prst="rect">
            <a:avLst/>
          </a:prstGeom>
        </p:spPr>
      </p:pic>
      <p:sp>
        <p:nvSpPr>
          <p:cNvPr id="10" name="TextBox 9"/>
          <p:cNvSpPr txBox="1"/>
          <p:nvPr userDrawn="1"/>
        </p:nvSpPr>
        <p:spPr>
          <a:xfrm>
            <a:off x="1730472" y="6502270"/>
            <a:ext cx="4100052" cy="215444"/>
          </a:xfrm>
          <a:prstGeom prst="rect">
            <a:avLst/>
          </a:prstGeom>
          <a:noFill/>
        </p:spPr>
        <p:txBody>
          <a:bodyPr wrap="square" rtlCol="0">
            <a:spAutoFit/>
          </a:bodyPr>
          <a:lstStyle/>
          <a:p>
            <a:r>
              <a:rPr lang="en-US" sz="800" dirty="0">
                <a:solidFill>
                  <a:schemeClr val="tx2">
                    <a:lumMod val="60000"/>
                    <a:lumOff val="40000"/>
                  </a:schemeClr>
                </a:solidFill>
              </a:rPr>
              <a:t>© 2019 Produce for Better Health Foundation</a:t>
            </a:r>
          </a:p>
        </p:txBody>
      </p:sp>
    </p:spTree>
    <p:extLst>
      <p:ext uri="{BB962C8B-B14F-4D97-AF65-F5344CB8AC3E}">
        <p14:creationId xmlns:p14="http://schemas.microsoft.com/office/powerpoint/2010/main" val="3537351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 Small Photo or Member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03174" y="918411"/>
            <a:ext cx="7148052" cy="2378462"/>
          </a:xfrm>
        </p:spPr>
        <p:txBody>
          <a:bodyPr anchor="b"/>
          <a:lstStyle>
            <a:lvl1pPr algn="l">
              <a:defRPr sz="6000"/>
            </a:lvl1pPr>
          </a:lstStyle>
          <a:p>
            <a:r>
              <a:rPr lang="en-US" dirty="0"/>
              <a:t>Title Page Option</a:t>
            </a:r>
          </a:p>
        </p:txBody>
      </p:sp>
      <p:sp>
        <p:nvSpPr>
          <p:cNvPr id="3" name="Subtitle 2"/>
          <p:cNvSpPr>
            <a:spLocks noGrp="1"/>
          </p:cNvSpPr>
          <p:nvPr>
            <p:ph type="subTitle" idx="1" hasCustomPrompt="1"/>
          </p:nvPr>
        </p:nvSpPr>
        <p:spPr>
          <a:xfrm>
            <a:off x="4503174" y="3422708"/>
            <a:ext cx="7148052" cy="1631140"/>
          </a:xfrm>
        </p:spPr>
        <p:txBody>
          <a:bodyPr/>
          <a:lstStyle>
            <a:lvl1pPr marL="0" indent="0" algn="l">
              <a:lnSpc>
                <a:spcPts val="3000"/>
              </a:lnSpc>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A Subtitle Here</a:t>
            </a:r>
          </a:p>
        </p:txBody>
      </p:sp>
      <p:sp>
        <p:nvSpPr>
          <p:cNvPr id="5" name="Picture Placeholder 2"/>
          <p:cNvSpPr>
            <a:spLocks noGrp="1" noChangeAspect="1"/>
          </p:cNvSpPr>
          <p:nvPr>
            <p:ph type="pic" idx="13"/>
          </p:nvPr>
        </p:nvSpPr>
        <p:spPr>
          <a:xfrm>
            <a:off x="609600" y="570270"/>
            <a:ext cx="3441290" cy="5377523"/>
          </a:xfrm>
        </p:spPr>
        <p:txBody>
          <a:bodyPr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63522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0103"/>
            <a:ext cx="10982632" cy="653079"/>
          </a:xfrm>
        </p:spPr>
        <p:txBody>
          <a:bodyPr/>
          <a:lstStyle>
            <a:lvl1pPr>
              <a:defRPr baseline="0"/>
            </a:lvl1pPr>
          </a:lstStyle>
          <a:p>
            <a:r>
              <a:rPr lang="en-US" dirty="0"/>
              <a:t>Add a Title Here</a:t>
            </a:r>
          </a:p>
        </p:txBody>
      </p:sp>
      <p:sp>
        <p:nvSpPr>
          <p:cNvPr id="5" name="Text Placeholder 2"/>
          <p:cNvSpPr>
            <a:spLocks noGrp="1"/>
          </p:cNvSpPr>
          <p:nvPr>
            <p:ph idx="10" hasCustomPrompt="1"/>
          </p:nvPr>
        </p:nvSpPr>
        <p:spPr>
          <a:xfrm>
            <a:off x="6207852" y="1825625"/>
            <a:ext cx="5384379" cy="4122891"/>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a:t>NOTE: the bullets here are to demonstrate style. Don’t use them unless you have at least two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09600" y="1825624"/>
            <a:ext cx="5384379" cy="4122891"/>
          </a:xfrm>
          <a:prstGeom prst="rect">
            <a:avLst/>
          </a:prstGeom>
        </p:spPr>
        <p:txBody>
          <a:bodyPr vert="horz" lIns="91440" tIns="45720" rIns="91440" bIns="45720" rtlCol="0">
            <a:normAutofit/>
          </a:bodyPr>
          <a:lstStyle>
            <a:lvl1pPr marL="0" indent="0">
              <a:buFont typeface="Arial" panose="020B0604020202020204" pitchFamily="34" charset="0"/>
              <a:buNone/>
              <a:defRPr>
                <a:solidFill>
                  <a:schemeClr val="tx2">
                    <a:lumMod val="75000"/>
                  </a:schemeClr>
                </a:solidFill>
              </a:defRPr>
            </a:lvl1pPr>
            <a:lvl2pPr marL="742950" indent="-285750">
              <a:buFont typeface="Arial" panose="020B0604020202020204" pitchFamily="34" charset="0"/>
              <a:buChar char="•"/>
              <a:defRPr>
                <a:solidFill>
                  <a:schemeClr val="tx2">
                    <a:lumMod val="75000"/>
                  </a:schemeClr>
                </a:solidFill>
              </a:defRPr>
            </a:lvl2pPr>
            <a:lvl3pPr marL="1200150" indent="-285750">
              <a:buFont typeface="Arial" panose="020B0604020202020204" pitchFamily="34" charset="0"/>
              <a:buChar char="◦"/>
              <a:defRPr>
                <a:solidFill>
                  <a:schemeClr val="tx2">
                    <a:lumMod val="75000"/>
                  </a:schemeClr>
                </a:solidFill>
              </a:defRPr>
            </a:lvl3pPr>
            <a:lvl4pPr marL="1657350" indent="-285750">
              <a:buFont typeface="Arial" panose="020B0604020202020204" pitchFamily="34" charset="0"/>
              <a:buChar char="▪"/>
              <a:defRPr>
                <a:solidFill>
                  <a:schemeClr val="tx2">
                    <a:lumMod val="75000"/>
                  </a:schemeClr>
                </a:solidFill>
              </a:defRPr>
            </a:lvl4pPr>
            <a:lvl5pPr marL="2114550" indent="-285750">
              <a:buFont typeface="Arial" panose="020B0604020202020204" pitchFamily="34" charset="0"/>
              <a:buChar char="▫"/>
              <a:defRPr>
                <a:solidFill>
                  <a:schemeClr val="tx2">
                    <a:lumMod val="75000"/>
                  </a:schemeClr>
                </a:solidFill>
              </a:defRPr>
            </a:lvl5pPr>
          </a:lstStyle>
          <a:p>
            <a:pPr lvl="0"/>
            <a:r>
              <a:rPr lang="en-US" dirty="0"/>
              <a:t>NOTE: the bullets here are to demonstrate style. Don’t use them unless you have at least two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idx="1" hasCustomPrompt="1"/>
          </p:nvPr>
        </p:nvSpPr>
        <p:spPr>
          <a:xfrm>
            <a:off x="609600" y="1501629"/>
            <a:ext cx="5384379" cy="318782"/>
          </a:xfrm>
        </p:spPr>
        <p:txBody>
          <a:bodyPr anchor="t">
            <a:noAutofit/>
          </a:bodyPr>
          <a:lstStyle>
            <a:lvl1pPr marL="0" indent="0">
              <a:lnSpc>
                <a:spcPts val="2200"/>
              </a:lnSpc>
              <a:buNone/>
              <a:defRPr sz="1800" b="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a Section Header Here</a:t>
            </a:r>
          </a:p>
        </p:txBody>
      </p:sp>
      <p:sp>
        <p:nvSpPr>
          <p:cNvPr id="8" name="Text Placeholder 2"/>
          <p:cNvSpPr>
            <a:spLocks noGrp="1"/>
          </p:cNvSpPr>
          <p:nvPr>
            <p:ph type="body" idx="12" hasCustomPrompt="1"/>
          </p:nvPr>
        </p:nvSpPr>
        <p:spPr>
          <a:xfrm>
            <a:off x="6207851" y="1501629"/>
            <a:ext cx="5384379" cy="318782"/>
          </a:xfrm>
        </p:spPr>
        <p:txBody>
          <a:bodyPr anchor="t">
            <a:noAutofit/>
          </a:bodyPr>
          <a:lstStyle>
            <a:lvl1pPr marL="0" indent="0">
              <a:lnSpc>
                <a:spcPts val="2200"/>
              </a:lnSpc>
              <a:buNone/>
              <a:defRPr sz="1800" b="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a Section Header Here</a:t>
            </a:r>
          </a:p>
        </p:txBody>
      </p:sp>
    </p:spTree>
    <p:extLst>
      <p:ext uri="{BB962C8B-B14F-4D97-AF65-F5344CB8AC3E}">
        <p14:creationId xmlns:p14="http://schemas.microsoft.com/office/powerpoint/2010/main" val="383277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i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0104"/>
            <a:ext cx="10982632" cy="585966"/>
          </a:xfrm>
        </p:spPr>
        <p:txBody>
          <a:bodyPr/>
          <a:lstStyle/>
          <a:p>
            <a:r>
              <a:rPr lang="en-US" dirty="0"/>
              <a:t>Add a Title Here</a:t>
            </a:r>
          </a:p>
        </p:txBody>
      </p:sp>
      <p:sp>
        <p:nvSpPr>
          <p:cNvPr id="4" name="Text Placeholder 2"/>
          <p:cNvSpPr>
            <a:spLocks noGrp="1"/>
          </p:cNvSpPr>
          <p:nvPr>
            <p:ph type="body" idx="1" hasCustomPrompt="1"/>
          </p:nvPr>
        </p:nvSpPr>
        <p:spPr>
          <a:xfrm>
            <a:off x="609600" y="1166070"/>
            <a:ext cx="10972800" cy="654341"/>
          </a:xfrm>
        </p:spPr>
        <p:txBody>
          <a:bodyPr anchor="t">
            <a:normAutofit/>
          </a:bodyPr>
          <a:lstStyle>
            <a:lvl1pPr marL="0" indent="0">
              <a:lnSpc>
                <a:spcPts val="2400"/>
              </a:lnSpc>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a Subtitle Here</a:t>
            </a:r>
          </a:p>
        </p:txBody>
      </p:sp>
      <p:sp>
        <p:nvSpPr>
          <p:cNvPr id="7" name="Text Placeholder 2"/>
          <p:cNvSpPr>
            <a:spLocks noGrp="1"/>
          </p:cNvSpPr>
          <p:nvPr>
            <p:ph idx="11" hasCustomPrompt="1"/>
          </p:nvPr>
        </p:nvSpPr>
        <p:spPr>
          <a:xfrm>
            <a:off x="609600" y="1825624"/>
            <a:ext cx="5384379" cy="4122891"/>
          </a:xfrm>
          <a:prstGeom prst="rect">
            <a:avLst/>
          </a:prstGeom>
        </p:spPr>
        <p:txBody>
          <a:bodyPr vert="horz" lIns="91440" tIns="45720" rIns="91440" bIns="45720" rtlCol="0">
            <a:normAutofit/>
          </a:bodyPr>
          <a:lstStyle>
            <a:lvl1pPr marL="0" indent="0">
              <a:buFont typeface="Arial" panose="020B0604020202020204" pitchFamily="34" charset="0"/>
              <a:buNone/>
              <a:defRPr>
                <a:solidFill>
                  <a:schemeClr val="tx2">
                    <a:lumMod val="75000"/>
                  </a:schemeClr>
                </a:solidFill>
              </a:defRPr>
            </a:lvl1pPr>
            <a:lvl2pPr marL="742950" indent="-285750">
              <a:buFont typeface="Arial" panose="020B0604020202020204" pitchFamily="34" charset="0"/>
              <a:buChar char="•"/>
              <a:defRPr>
                <a:solidFill>
                  <a:schemeClr val="tx2">
                    <a:lumMod val="75000"/>
                  </a:schemeClr>
                </a:solidFill>
              </a:defRPr>
            </a:lvl2pPr>
            <a:lvl3pPr marL="1200150" indent="-285750">
              <a:buFont typeface="Arial" panose="020B0604020202020204" pitchFamily="34" charset="0"/>
              <a:buChar char="◦"/>
              <a:defRPr>
                <a:solidFill>
                  <a:schemeClr val="tx2">
                    <a:lumMod val="75000"/>
                  </a:schemeClr>
                </a:solidFill>
              </a:defRPr>
            </a:lvl3pPr>
            <a:lvl4pPr marL="1657350" indent="-285750">
              <a:buFont typeface="Arial" panose="020B0604020202020204" pitchFamily="34" charset="0"/>
              <a:buChar char="▪"/>
              <a:defRPr>
                <a:solidFill>
                  <a:schemeClr val="tx2">
                    <a:lumMod val="75000"/>
                  </a:schemeClr>
                </a:solidFill>
              </a:defRPr>
            </a:lvl4pPr>
            <a:lvl5pPr marL="2114550" indent="-285750">
              <a:buFont typeface="Arial" panose="020B0604020202020204" pitchFamily="34" charset="0"/>
              <a:buChar char="▫"/>
              <a:defRPr>
                <a:solidFill>
                  <a:schemeClr val="tx2">
                    <a:lumMod val="75000"/>
                  </a:schemeClr>
                </a:solidFill>
              </a:defRPr>
            </a:lvl5pPr>
          </a:lstStyle>
          <a:p>
            <a:pPr lvl="0"/>
            <a:r>
              <a:rPr lang="en-US" dirty="0"/>
              <a:t>NOTE: the bullets here are to demonstrate style. Don’t use them unless you have at least two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idx="12" hasCustomPrompt="1"/>
          </p:nvPr>
        </p:nvSpPr>
        <p:spPr>
          <a:xfrm>
            <a:off x="6207853" y="1828800"/>
            <a:ext cx="5384379" cy="4122891"/>
          </a:xfrm>
          <a:prstGeom prst="rect">
            <a:avLst/>
          </a:prstGeom>
        </p:spPr>
        <p:txBody>
          <a:bodyPr vert="horz" lIns="91440" tIns="45720" rIns="91440" bIns="45720" rtlCol="0">
            <a:normAutofit/>
          </a:bodyPr>
          <a:lstStyle>
            <a:lvl1pPr marL="0" indent="0">
              <a:buFont typeface="Arial" panose="020B0604020202020204" pitchFamily="34" charset="0"/>
              <a:buNone/>
              <a:defRPr>
                <a:solidFill>
                  <a:schemeClr val="tx2">
                    <a:lumMod val="75000"/>
                  </a:schemeClr>
                </a:solidFill>
              </a:defRPr>
            </a:lvl1pPr>
            <a:lvl2pPr marL="742950" indent="-285750">
              <a:buFont typeface="Arial" panose="020B0604020202020204" pitchFamily="34" charset="0"/>
              <a:buChar char="•"/>
              <a:defRPr>
                <a:solidFill>
                  <a:schemeClr val="tx2">
                    <a:lumMod val="75000"/>
                  </a:schemeClr>
                </a:solidFill>
              </a:defRPr>
            </a:lvl2pPr>
            <a:lvl3pPr marL="1200150" indent="-285750">
              <a:buFont typeface="Arial" panose="020B0604020202020204" pitchFamily="34" charset="0"/>
              <a:buChar char="◦"/>
              <a:defRPr>
                <a:solidFill>
                  <a:schemeClr val="tx2">
                    <a:lumMod val="75000"/>
                  </a:schemeClr>
                </a:solidFill>
              </a:defRPr>
            </a:lvl3pPr>
            <a:lvl4pPr marL="1657350" indent="-285750">
              <a:buFont typeface="Arial" panose="020B0604020202020204" pitchFamily="34" charset="0"/>
              <a:buChar char="▪"/>
              <a:defRPr>
                <a:solidFill>
                  <a:schemeClr val="tx2">
                    <a:lumMod val="75000"/>
                  </a:schemeClr>
                </a:solidFill>
              </a:defRPr>
            </a:lvl4pPr>
            <a:lvl5pPr marL="2114550" indent="-285750">
              <a:buFont typeface="Arial" panose="020B0604020202020204" pitchFamily="34" charset="0"/>
              <a:buChar char="▫"/>
              <a:defRPr>
                <a:solidFill>
                  <a:schemeClr val="tx2">
                    <a:lumMod val="75000"/>
                  </a:schemeClr>
                </a:solidFill>
              </a:defRPr>
            </a:lvl5pPr>
          </a:lstStyle>
          <a:p>
            <a:pPr lvl="0"/>
            <a:r>
              <a:rPr lang="en-US" dirty="0"/>
              <a:t>NOTE: the bullets here are to demonstrate style. Don’t use them unless you have at least two points.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981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9432" y="570271"/>
            <a:ext cx="10972800" cy="73002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19432" y="1442907"/>
            <a:ext cx="5378143" cy="719124"/>
          </a:xfrm>
        </p:spPr>
        <p:txBody>
          <a:bodyPr anchor="b">
            <a:normAutofit/>
          </a:bodyPr>
          <a:lstStyle>
            <a:lvl1pPr marL="0" indent="0">
              <a:lnSpc>
                <a:spcPts val="22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72200" y="1442907"/>
            <a:ext cx="5420032" cy="719124"/>
          </a:xfrm>
        </p:spPr>
        <p:txBody>
          <a:bodyPr anchor="b">
            <a:normAutofit/>
          </a:bodyPr>
          <a:lstStyle>
            <a:lvl1pPr marL="0" indent="0">
              <a:lnSpc>
                <a:spcPts val="22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2"/>
          <p:cNvSpPr>
            <a:spLocks noGrp="1"/>
          </p:cNvSpPr>
          <p:nvPr>
            <p:ph sz="half" idx="10" hasCustomPrompt="1"/>
          </p:nvPr>
        </p:nvSpPr>
        <p:spPr>
          <a:xfrm>
            <a:off x="619432" y="2211518"/>
            <a:ext cx="5378143" cy="3727887"/>
          </a:xfrm>
        </p:spPr>
        <p:txBody>
          <a:bodyPr>
            <a:normAutofit/>
          </a:bodyPr>
          <a:lstStyle>
            <a:lvl1pPr>
              <a:defRPr sz="1600">
                <a:solidFill>
                  <a:schemeClr val="tx2">
                    <a:lumMod val="75000"/>
                  </a:schemeClr>
                </a:solidFill>
              </a:defRPr>
            </a:lvl1pPr>
            <a:lvl2pPr>
              <a:defRPr sz="1600">
                <a:solidFill>
                  <a:schemeClr val="tx2">
                    <a:lumMod val="75000"/>
                  </a:schemeClr>
                </a:solidFill>
              </a:defRPr>
            </a:lvl2pPr>
            <a:lvl3pPr>
              <a:defRPr sz="16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stStyle>
          <a:p>
            <a:pPr lvl="0"/>
            <a:r>
              <a:rPr lang="en-US" dirty="0"/>
              <a:t>NOTE: the bullets here are to demonstrate style. Don’t use them unless you have at least two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hasCustomPrompt="1"/>
          </p:nvPr>
        </p:nvSpPr>
        <p:spPr>
          <a:xfrm>
            <a:off x="6172200" y="2211518"/>
            <a:ext cx="5420032" cy="3727887"/>
          </a:xfrm>
        </p:spPr>
        <p:txBody>
          <a:bodyPr>
            <a:normAutofit/>
          </a:bodyPr>
          <a:lstStyle>
            <a:lvl1pPr>
              <a:defRPr sz="1600">
                <a:solidFill>
                  <a:schemeClr val="tx2">
                    <a:lumMod val="75000"/>
                  </a:schemeClr>
                </a:solidFill>
              </a:defRPr>
            </a:lvl1pPr>
            <a:lvl2pPr>
              <a:defRPr sz="1600">
                <a:solidFill>
                  <a:schemeClr val="tx2">
                    <a:lumMod val="75000"/>
                  </a:schemeClr>
                </a:solidFill>
              </a:defRPr>
            </a:lvl2pPr>
            <a:lvl3pPr>
              <a:defRPr sz="16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stStyle>
          <a:p>
            <a:pPr lvl="0"/>
            <a:r>
              <a:rPr lang="en-US" dirty="0"/>
              <a:t>NOTE: the bullets here are to demonstrate style. Don’t use them unless you have at least two points.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876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Three">
    <p:spTree>
      <p:nvGrpSpPr>
        <p:cNvPr id="1" name=""/>
        <p:cNvGrpSpPr/>
        <p:nvPr/>
      </p:nvGrpSpPr>
      <p:grpSpPr>
        <a:xfrm>
          <a:off x="0" y="0"/>
          <a:ext cx="0" cy="0"/>
          <a:chOff x="0" y="0"/>
          <a:chExt cx="0" cy="0"/>
        </a:xfrm>
      </p:grpSpPr>
      <p:sp>
        <p:nvSpPr>
          <p:cNvPr id="2" name="Title 1"/>
          <p:cNvSpPr>
            <a:spLocks noGrp="1"/>
          </p:cNvSpPr>
          <p:nvPr>
            <p:ph type="title"/>
          </p:nvPr>
        </p:nvSpPr>
        <p:spPr>
          <a:xfrm>
            <a:off x="619432" y="570271"/>
            <a:ext cx="10972800" cy="73002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19432" y="1551963"/>
            <a:ext cx="3533118" cy="844114"/>
          </a:xfrm>
        </p:spPr>
        <p:txBody>
          <a:bodyPr anchor="b">
            <a:normAutofit/>
          </a:bodyPr>
          <a:lstStyle>
            <a:lvl1pPr marL="0" indent="0">
              <a:lnSpc>
                <a:spcPts val="22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8053429" y="1551963"/>
            <a:ext cx="3538801" cy="844114"/>
          </a:xfrm>
        </p:spPr>
        <p:txBody>
          <a:bodyPr anchor="b">
            <a:normAutofit/>
          </a:bodyPr>
          <a:lstStyle>
            <a:lvl1pPr marL="0" indent="0">
              <a:lnSpc>
                <a:spcPts val="22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2"/>
          <p:cNvSpPr>
            <a:spLocks noGrp="1"/>
          </p:cNvSpPr>
          <p:nvPr>
            <p:ph sz="half" idx="10"/>
          </p:nvPr>
        </p:nvSpPr>
        <p:spPr>
          <a:xfrm>
            <a:off x="619432" y="2396077"/>
            <a:ext cx="3533118" cy="3551718"/>
          </a:xfrm>
        </p:spPr>
        <p:txBody>
          <a:bodyPr>
            <a:normAutofit/>
          </a:bodyPr>
          <a:lstStyle>
            <a:lvl1pPr>
              <a:defRPr sz="1600">
                <a:solidFill>
                  <a:schemeClr val="tx2">
                    <a:lumMod val="75000"/>
                  </a:schemeClr>
                </a:solidFill>
              </a:defRPr>
            </a:lvl1pPr>
            <a:lvl2pPr>
              <a:defRPr sz="1600">
                <a:solidFill>
                  <a:schemeClr val="tx2">
                    <a:lumMod val="75000"/>
                  </a:schemeClr>
                </a:solidFill>
              </a:defRPr>
            </a:lvl2pPr>
            <a:lvl3pPr>
              <a:defRPr sz="16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8053429" y="2396077"/>
            <a:ext cx="3538801" cy="3551718"/>
          </a:xfrm>
        </p:spPr>
        <p:txBody>
          <a:bodyPr>
            <a:normAutofit/>
          </a:bodyPr>
          <a:lstStyle>
            <a:lvl1pPr>
              <a:defRPr sz="1600">
                <a:solidFill>
                  <a:schemeClr val="tx2">
                    <a:lumMod val="75000"/>
                  </a:schemeClr>
                </a:solidFill>
              </a:defRPr>
            </a:lvl1pPr>
            <a:lvl2pPr>
              <a:defRPr sz="1600">
                <a:solidFill>
                  <a:schemeClr val="tx2">
                    <a:lumMod val="75000"/>
                  </a:schemeClr>
                </a:solidFill>
              </a:defRPr>
            </a:lvl2pPr>
            <a:lvl3pPr>
              <a:defRPr sz="16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11"/>
          </p:nvPr>
        </p:nvSpPr>
        <p:spPr>
          <a:xfrm>
            <a:off x="4333589" y="1551963"/>
            <a:ext cx="3538801" cy="844114"/>
          </a:xfrm>
        </p:spPr>
        <p:txBody>
          <a:bodyPr anchor="b">
            <a:normAutofit/>
          </a:bodyPr>
          <a:lstStyle>
            <a:lvl1pPr marL="0" indent="0">
              <a:lnSpc>
                <a:spcPts val="22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12"/>
          </p:nvPr>
        </p:nvSpPr>
        <p:spPr>
          <a:xfrm>
            <a:off x="4333589" y="2396077"/>
            <a:ext cx="3538801" cy="3551718"/>
          </a:xfrm>
        </p:spPr>
        <p:txBody>
          <a:bodyPr>
            <a:normAutofit/>
          </a:bodyPr>
          <a:lstStyle>
            <a:lvl1pPr>
              <a:defRPr sz="1600">
                <a:solidFill>
                  <a:schemeClr val="tx2">
                    <a:lumMod val="75000"/>
                  </a:schemeClr>
                </a:solidFill>
              </a:defRPr>
            </a:lvl1pPr>
            <a:lvl2pPr>
              <a:defRPr sz="1600">
                <a:solidFill>
                  <a:schemeClr val="tx2">
                    <a:lumMod val="75000"/>
                  </a:schemeClr>
                </a:solidFill>
              </a:defRPr>
            </a:lvl2pPr>
            <a:lvl3pPr>
              <a:defRPr sz="16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4059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80103"/>
            <a:ext cx="10982632" cy="111058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1825625"/>
            <a:ext cx="5489197" cy="4231046"/>
          </a:xfrm>
          <a:prstGeom prst="rect">
            <a:avLst/>
          </a:prstGeom>
        </p:spPr>
        <p:txBody>
          <a:bodyPr vert="horz" lIns="91440" tIns="45720" rIns="91440" bIns="45720" rtlCol="0">
            <a:normAutofit/>
          </a:bodyPr>
          <a:lstStyle/>
          <a:p>
            <a:pPr lvl="0"/>
            <a:r>
              <a:rPr lang="en-US" dirty="0"/>
              <a:t>NOTE: the bullets here are to demonstrate style. Don’t use them unless you have at least two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11661058" y="6502270"/>
            <a:ext cx="388374" cy="365125"/>
          </a:xfrm>
          <a:prstGeom prst="rect">
            <a:avLst/>
          </a:prstGeom>
        </p:spPr>
        <p:txBody>
          <a:bodyPr/>
          <a:lstStyle>
            <a:defPPr>
              <a:defRPr lang="en-US"/>
            </a:defPPr>
            <a:lvl1pPr marL="0" algn="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3ADB545-64DA-4403-B14E-B81A9DBC051E}" type="slidenum">
              <a:rPr lang="en-US" sz="1000" smtClean="0">
                <a:solidFill>
                  <a:schemeClr val="tx2">
                    <a:lumMod val="60000"/>
                    <a:lumOff val="40000"/>
                  </a:schemeClr>
                </a:solidFill>
              </a:rPr>
              <a:pPr/>
              <a:t>‹#›</a:t>
            </a:fld>
            <a:endParaRPr lang="en-US" sz="1000" dirty="0">
              <a:solidFill>
                <a:schemeClr val="tx2">
                  <a:lumMod val="60000"/>
                  <a:lumOff val="40000"/>
                </a:schemeClr>
              </a:solidFill>
            </a:endParaRPr>
          </a:p>
        </p:txBody>
      </p:sp>
      <p:sp>
        <p:nvSpPr>
          <p:cNvPr id="9" name="TextBox 8"/>
          <p:cNvSpPr txBox="1"/>
          <p:nvPr userDrawn="1"/>
        </p:nvSpPr>
        <p:spPr>
          <a:xfrm>
            <a:off x="1730472" y="6502270"/>
            <a:ext cx="4100052" cy="215444"/>
          </a:xfrm>
          <a:prstGeom prst="rect">
            <a:avLst/>
          </a:prstGeom>
          <a:noFill/>
        </p:spPr>
        <p:txBody>
          <a:bodyPr wrap="square" rtlCol="0">
            <a:spAutoFit/>
          </a:bodyPr>
          <a:lstStyle/>
          <a:p>
            <a:r>
              <a:rPr lang="en-US" sz="800" dirty="0">
                <a:solidFill>
                  <a:schemeClr val="tx2">
                    <a:lumMod val="60000"/>
                    <a:lumOff val="40000"/>
                  </a:schemeClr>
                </a:solidFill>
              </a:rPr>
              <a:t>© </a:t>
            </a:r>
            <a:r>
              <a:rPr lang="en-US" sz="800" dirty="0" smtClean="0">
                <a:solidFill>
                  <a:schemeClr val="tx2">
                    <a:lumMod val="60000"/>
                    <a:lumOff val="40000"/>
                  </a:schemeClr>
                </a:solidFill>
              </a:rPr>
              <a:t>2020 </a:t>
            </a:r>
            <a:r>
              <a:rPr lang="en-US" sz="800" dirty="0">
                <a:solidFill>
                  <a:schemeClr val="tx2">
                    <a:lumMod val="60000"/>
                    <a:lumOff val="40000"/>
                  </a:schemeClr>
                </a:solidFill>
              </a:rPr>
              <a:t>Produce for Better Health Foundation</a:t>
            </a:r>
          </a:p>
        </p:txBody>
      </p:sp>
      <p:pic>
        <p:nvPicPr>
          <p:cNvPr id="5" name="Picture 4"/>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88037" y="6315220"/>
            <a:ext cx="1075930" cy="552175"/>
          </a:xfrm>
          <a:prstGeom prst="rect">
            <a:avLst/>
          </a:prstGeom>
        </p:spPr>
      </p:pic>
    </p:spTree>
    <p:extLst>
      <p:ext uri="{BB962C8B-B14F-4D97-AF65-F5344CB8AC3E}">
        <p14:creationId xmlns:p14="http://schemas.microsoft.com/office/powerpoint/2010/main" val="293909269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2" r:id="rId3"/>
    <p:sldLayoutId id="2147483681" r:id="rId4"/>
    <p:sldLayoutId id="2147483673" r:id="rId5"/>
    <p:sldLayoutId id="2147483662" r:id="rId6"/>
    <p:sldLayoutId id="2147483678" r:id="rId7"/>
    <p:sldLayoutId id="2147483683" r:id="rId8"/>
    <p:sldLayoutId id="2147483665" r:id="rId9"/>
    <p:sldLayoutId id="2147483684" r:id="rId10"/>
    <p:sldLayoutId id="2147483666" r:id="rId11"/>
    <p:sldLayoutId id="2147483667" r:id="rId12"/>
    <p:sldLayoutId id="2147483668" r:id="rId13"/>
    <p:sldLayoutId id="2147483680" r:id="rId14"/>
    <p:sldLayoutId id="2147483669" r:id="rId15"/>
    <p:sldLayoutId id="2147483679" r:id="rId16"/>
    <p:sldLayoutId id="2147483675" r:id="rId17"/>
    <p:sldLayoutId id="2147483676" r:id="rId18"/>
    <p:sldLayoutId id="2147483677" r:id="rId19"/>
    <p:sldLayoutId id="2147483685" r:id="rId20"/>
  </p:sldLayoutIdLst>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0" marR="0" indent="0" algn="l" defTabSz="914400" rtl="0" eaLnBrk="1" fontAlgn="auto" latinLnBrk="0" hangingPunct="1">
        <a:lnSpc>
          <a:spcPts val="2000"/>
        </a:lnSpc>
        <a:spcBef>
          <a:spcPts val="1000"/>
        </a:spcBef>
        <a:spcAft>
          <a:spcPts val="0"/>
        </a:spcAft>
        <a:buClrTx/>
        <a:buSzTx/>
        <a:buFontTx/>
        <a:buNone/>
        <a:tabLst/>
        <a:defRPr lang="en-US" sz="1600" kern="1200" baseline="0" smtClean="0">
          <a:solidFill>
            <a:schemeClr val="tx2">
              <a:lumMod val="75000"/>
            </a:schemeClr>
          </a:solidFill>
          <a:latin typeface="+mn-lt"/>
          <a:ea typeface="+mn-ea"/>
          <a:cs typeface="+mn-cs"/>
        </a:defRPr>
      </a:lvl1pPr>
      <a:lvl2pPr marL="800100" indent="-342900" algn="l" defTabSz="914400" rtl="0" eaLnBrk="1" latinLnBrk="0" hangingPunct="1">
        <a:lnSpc>
          <a:spcPts val="2000"/>
        </a:lnSpc>
        <a:spcBef>
          <a:spcPts val="500"/>
        </a:spcBef>
        <a:buFont typeface="Arial" panose="020B0604020202020204" pitchFamily="34" charset="0"/>
        <a:buChar char="•"/>
        <a:defRPr sz="1600" kern="1200">
          <a:solidFill>
            <a:schemeClr val="tx2">
              <a:lumMod val="75000"/>
            </a:schemeClr>
          </a:solidFill>
          <a:latin typeface="+mn-lt"/>
          <a:ea typeface="+mn-ea"/>
          <a:cs typeface="+mn-cs"/>
        </a:defRPr>
      </a:lvl2pPr>
      <a:lvl3pPr marL="1257300" indent="-342900" algn="l" defTabSz="914400" rtl="0" eaLnBrk="1" latinLnBrk="0" hangingPunct="1">
        <a:lnSpc>
          <a:spcPts val="2000"/>
        </a:lnSpc>
        <a:spcBef>
          <a:spcPts val="500"/>
        </a:spcBef>
        <a:buFont typeface="Arial" panose="020B0604020202020204" pitchFamily="34" charset="0"/>
        <a:buChar char="◦"/>
        <a:defRPr sz="1600" kern="1200">
          <a:solidFill>
            <a:schemeClr val="tx2">
              <a:lumMod val="75000"/>
            </a:schemeClr>
          </a:solidFill>
          <a:latin typeface="+mn-lt"/>
          <a:ea typeface="+mn-ea"/>
          <a:cs typeface="+mn-cs"/>
        </a:defRPr>
      </a:lvl3pPr>
      <a:lvl4pPr marL="1657350" indent="-285750" algn="l" defTabSz="914400" rtl="0" eaLnBrk="1" latinLnBrk="0" hangingPunct="1">
        <a:lnSpc>
          <a:spcPts val="2000"/>
        </a:lnSpc>
        <a:spcBef>
          <a:spcPts val="500"/>
        </a:spcBef>
        <a:buFont typeface="Arial" panose="020B0604020202020204" pitchFamily="34" charset="0"/>
        <a:buChar char="▪"/>
        <a:defRPr sz="1600" kern="1200">
          <a:solidFill>
            <a:schemeClr val="tx2">
              <a:lumMod val="75000"/>
            </a:schemeClr>
          </a:solidFill>
          <a:latin typeface="+mn-lt"/>
          <a:ea typeface="+mn-ea"/>
          <a:cs typeface="+mn-cs"/>
        </a:defRPr>
      </a:lvl4pPr>
      <a:lvl5pPr marL="2171700" indent="-342900" algn="l" defTabSz="914400" rtl="0" eaLnBrk="1" latinLnBrk="0" hangingPunct="1">
        <a:lnSpc>
          <a:spcPts val="2000"/>
        </a:lnSpc>
        <a:spcBef>
          <a:spcPts val="500"/>
        </a:spcBef>
        <a:buFont typeface="Arial" panose="020B0604020202020204" pitchFamily="34" charset="0"/>
        <a:buChar char="▫"/>
        <a:defRPr sz="16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A92C944C-49B7-4FF2-9FCD-D06AEDE6938F}"/>
              </a:ext>
            </a:extLst>
          </p:cNvPr>
          <p:cNvSpPr>
            <a:spLocks noGrp="1"/>
          </p:cNvSpPr>
          <p:nvPr>
            <p:ph type="ctrTitle"/>
          </p:nvPr>
        </p:nvSpPr>
        <p:spPr>
          <a:xfrm>
            <a:off x="726500" y="2997548"/>
            <a:ext cx="10574734" cy="2462622"/>
          </a:xfrm>
          <a:noFill/>
        </p:spPr>
        <p:txBody>
          <a:bodyPr vert="horz" lIns="91440" tIns="45720" rIns="91440" bIns="45720" rtlCol="0" anchor="b">
            <a:normAutofit/>
          </a:bodyPr>
          <a:lstStyle/>
          <a:p>
            <a:pPr algn="ctr"/>
            <a:r>
              <a:rPr lang="en-US" sz="5300" dirty="0" smtClean="0">
                <a:latin typeface="+mj-lt"/>
              </a:rPr>
              <a:t>C</a:t>
            </a:r>
            <a:r>
              <a:rPr lang="en-US" sz="5300" kern="1200" dirty="0" smtClean="0">
                <a:latin typeface="+mj-lt"/>
              </a:rPr>
              <a:t>alifornia Prunes</a:t>
            </a:r>
            <a:br>
              <a:rPr lang="en-US" sz="5300" kern="1200" dirty="0" smtClean="0">
                <a:latin typeface="+mj-lt"/>
              </a:rPr>
            </a:br>
            <a:r>
              <a:rPr lang="en-US" sz="5300" kern="1200" dirty="0" smtClean="0">
                <a:latin typeface="+mj-lt"/>
              </a:rPr>
              <a:t>Digital &amp; Social Promotions</a:t>
            </a:r>
            <a:br>
              <a:rPr lang="en-US" sz="5300" kern="1200" dirty="0" smtClean="0">
                <a:latin typeface="+mj-lt"/>
              </a:rPr>
            </a:br>
            <a:r>
              <a:rPr lang="en-US" sz="5300" dirty="0" smtClean="0">
                <a:latin typeface="+mj-lt"/>
              </a:rPr>
              <a:t>2020</a:t>
            </a:r>
            <a:endParaRPr lang="en-US" sz="6600" b="1" i="1" kern="1200" dirty="0">
              <a:latin typeface="+mn-lt"/>
              <a:ea typeface="+mj-ea"/>
              <a:cs typeface="+mj-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3463" y="871233"/>
            <a:ext cx="4260807" cy="1708014"/>
          </a:xfrm>
          <a:prstGeom prst="rect">
            <a:avLst/>
          </a:prstGeom>
        </p:spPr>
      </p:pic>
    </p:spTree>
    <p:extLst>
      <p:ext uri="{BB962C8B-B14F-4D97-AF65-F5344CB8AC3E}">
        <p14:creationId xmlns:p14="http://schemas.microsoft.com/office/powerpoint/2010/main" val="231839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306" y="388101"/>
            <a:ext cx="10956022" cy="1085097"/>
          </a:xfrm>
        </p:spPr>
        <p:txBody>
          <a:bodyPr>
            <a:noAutofit/>
          </a:bodyPr>
          <a:lstStyle/>
          <a:p>
            <a:r>
              <a:rPr lang="en-US" sz="3600" dirty="0" smtClean="0"/>
              <a:t>Wellness Hub Promotion – PBH Connection</a:t>
            </a:r>
            <a:br>
              <a:rPr lang="en-US" sz="3600" dirty="0" smtClean="0"/>
            </a:br>
            <a:r>
              <a:rPr lang="en-US" sz="2000" i="1" dirty="0" smtClean="0">
                <a:latin typeface="+mn-lt"/>
              </a:rPr>
              <a:t>June 2020</a:t>
            </a:r>
            <a:endParaRPr lang="en-US" sz="2000" i="1" dirty="0">
              <a:latin typeface="+mn-lt"/>
            </a:endParaRPr>
          </a:p>
        </p:txBody>
      </p:sp>
      <p:sp>
        <p:nvSpPr>
          <p:cNvPr id="5" name="Subtitle 2">
            <a:extLst>
              <a:ext uri="{FF2B5EF4-FFF2-40B4-BE49-F238E27FC236}">
                <a16:creationId xmlns:a16="http://schemas.microsoft.com/office/drawing/2014/main" id="{59BDDFDD-2645-4644-977D-5AD7F0B7BDBA}"/>
              </a:ext>
            </a:extLst>
          </p:cNvPr>
          <p:cNvSpPr>
            <a:spLocks noGrp="1"/>
          </p:cNvSpPr>
          <p:nvPr>
            <p:ph type="subTitle" idx="1"/>
          </p:nvPr>
        </p:nvSpPr>
        <p:spPr>
          <a:xfrm>
            <a:off x="700568" y="1823240"/>
            <a:ext cx="4132689" cy="1644355"/>
          </a:xfrm>
        </p:spPr>
        <p:txBody>
          <a:bodyPr>
            <a:normAutofit/>
          </a:bodyPr>
          <a:lstStyle/>
          <a:p>
            <a:r>
              <a:rPr lang="en-US" sz="1800" i="1" dirty="0" smtClean="0"/>
              <a:t>Have A Plant newsletter (6/2)</a:t>
            </a:r>
          </a:p>
          <a:p>
            <a:pPr marL="342900" indent="-342900">
              <a:buFont typeface="Arial" panose="020B0604020202020204" pitchFamily="34" charset="0"/>
              <a:buChar char="•"/>
            </a:pPr>
            <a:r>
              <a:rPr lang="en-US" sz="1800" dirty="0" smtClean="0">
                <a:latin typeface="+mn-lt"/>
              </a:rPr>
              <a:t>34,390 deliveries</a:t>
            </a:r>
          </a:p>
          <a:p>
            <a:pPr marL="342900" indent="-342900">
              <a:buFont typeface="Arial" panose="020B0604020202020204" pitchFamily="34" charset="0"/>
              <a:buChar char="•"/>
            </a:pPr>
            <a:r>
              <a:rPr lang="en-US" sz="1800" dirty="0" smtClean="0">
                <a:latin typeface="+mn-lt"/>
              </a:rPr>
              <a:t>5,407 impressions</a:t>
            </a:r>
            <a:endParaRPr lang="en-US" sz="1800" dirty="0">
              <a:latin typeface="+mn-lt"/>
            </a:endParaRPr>
          </a:p>
          <a:p>
            <a:pPr marL="342900" indent="-342900">
              <a:buFont typeface="Arial" panose="020B0604020202020204" pitchFamily="34" charset="0"/>
              <a:buChar char="•"/>
            </a:pPr>
            <a:r>
              <a:rPr lang="en-US" sz="1800" dirty="0" smtClean="0">
                <a:latin typeface="+mn-lt"/>
              </a:rPr>
              <a:t>75 clicks</a:t>
            </a:r>
            <a:endParaRPr lang="en-US" sz="1800" dirty="0">
              <a:latin typeface="+mn-lt"/>
            </a:endParaRPr>
          </a:p>
        </p:txBody>
      </p:sp>
      <p:pic>
        <p:nvPicPr>
          <p:cNvPr id="4" name="Picture 3"/>
          <p:cNvPicPr>
            <a:picLocks noChangeAspect="1"/>
          </p:cNvPicPr>
          <p:nvPr/>
        </p:nvPicPr>
        <p:blipFill rotWithShape="1">
          <a:blip r:embed="rId2"/>
          <a:srcRect l="20238" t="47909" r="50703" b="1401"/>
          <a:stretch/>
        </p:blipFill>
        <p:spPr>
          <a:xfrm>
            <a:off x="5498274" y="1823240"/>
            <a:ext cx="2125683" cy="3669475"/>
          </a:xfrm>
          <a:prstGeom prst="rect">
            <a:avLst/>
          </a:prstGeom>
          <a:ln>
            <a:solidFill>
              <a:schemeClr val="bg2"/>
            </a:solidFill>
          </a:ln>
        </p:spPr>
      </p:pic>
    </p:spTree>
    <p:extLst>
      <p:ext uri="{BB962C8B-B14F-4D97-AF65-F5344CB8AC3E}">
        <p14:creationId xmlns:p14="http://schemas.microsoft.com/office/powerpoint/2010/main" val="350822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301" y="531134"/>
            <a:ext cx="10956022" cy="1085097"/>
          </a:xfrm>
        </p:spPr>
        <p:txBody>
          <a:bodyPr>
            <a:noAutofit/>
          </a:bodyPr>
          <a:lstStyle/>
          <a:p>
            <a:r>
              <a:rPr lang="en-US" sz="4400" dirty="0" smtClean="0"/>
              <a:t>Wellness Hub</a:t>
            </a:r>
            <a:br>
              <a:rPr lang="en-US" sz="4400" dirty="0" smtClean="0"/>
            </a:br>
            <a:r>
              <a:rPr lang="en-US" sz="2000" i="1" dirty="0" smtClean="0">
                <a:latin typeface="+mn-lt"/>
              </a:rPr>
              <a:t>June </a:t>
            </a:r>
            <a:r>
              <a:rPr lang="en-US" sz="2000" i="1" dirty="0">
                <a:latin typeface="+mn-lt"/>
              </a:rPr>
              <a:t>2020</a:t>
            </a:r>
            <a:endParaRPr lang="en-US" sz="2000" dirty="0">
              <a:latin typeface="+mn-lt"/>
            </a:endParaRPr>
          </a:p>
        </p:txBody>
      </p:sp>
      <p:sp>
        <p:nvSpPr>
          <p:cNvPr id="5" name="Subtitle 2">
            <a:extLst>
              <a:ext uri="{FF2B5EF4-FFF2-40B4-BE49-F238E27FC236}">
                <a16:creationId xmlns:a16="http://schemas.microsoft.com/office/drawing/2014/main" id="{59BDDFDD-2645-4644-977D-5AD7F0B7BDBA}"/>
              </a:ext>
            </a:extLst>
          </p:cNvPr>
          <p:cNvSpPr>
            <a:spLocks noGrp="1"/>
          </p:cNvSpPr>
          <p:nvPr>
            <p:ph type="subTitle" idx="1"/>
          </p:nvPr>
        </p:nvSpPr>
        <p:spPr>
          <a:xfrm>
            <a:off x="655748" y="1853749"/>
            <a:ext cx="3103452" cy="3378652"/>
          </a:xfrm>
        </p:spPr>
        <p:txBody>
          <a:bodyPr>
            <a:normAutofit lnSpcReduction="10000"/>
          </a:bodyPr>
          <a:lstStyle/>
          <a:p>
            <a:pPr>
              <a:lnSpc>
                <a:spcPct val="120000"/>
              </a:lnSpc>
            </a:pPr>
            <a:r>
              <a:rPr lang="en-US" sz="2100" i="1" dirty="0" smtClean="0"/>
              <a:t>Facebook</a:t>
            </a:r>
          </a:p>
          <a:p>
            <a:pPr>
              <a:lnSpc>
                <a:spcPct val="120000"/>
              </a:lnSpc>
            </a:pPr>
            <a:r>
              <a:rPr lang="en-US" sz="1800" dirty="0" smtClean="0">
                <a:latin typeface="+mn-lt"/>
              </a:rPr>
              <a:t>Total </a:t>
            </a:r>
            <a:r>
              <a:rPr lang="en-US" sz="1800" dirty="0">
                <a:latin typeface="+mn-lt"/>
              </a:rPr>
              <a:t>Impressions: </a:t>
            </a:r>
            <a:r>
              <a:rPr lang="en-US" sz="1800" dirty="0" smtClean="0">
                <a:latin typeface="+mn-lt"/>
              </a:rPr>
              <a:t>58,318</a:t>
            </a:r>
            <a:endParaRPr lang="en-US" sz="1800" dirty="0">
              <a:latin typeface="+mn-lt"/>
            </a:endParaRPr>
          </a:p>
          <a:p>
            <a:pPr lvl="0"/>
            <a:r>
              <a:rPr lang="en-US" sz="1800" dirty="0">
                <a:latin typeface="+mn-lt"/>
              </a:rPr>
              <a:t>Total Reach: </a:t>
            </a:r>
            <a:r>
              <a:rPr lang="en-US" sz="1800" dirty="0" smtClean="0">
                <a:latin typeface="+mn-lt"/>
              </a:rPr>
              <a:t>57,084</a:t>
            </a:r>
            <a:endParaRPr lang="en-US" sz="1800" dirty="0">
              <a:latin typeface="+mn-lt"/>
            </a:endParaRPr>
          </a:p>
          <a:p>
            <a:pPr lvl="0"/>
            <a:r>
              <a:rPr lang="en-US" sz="1800" dirty="0">
                <a:latin typeface="+mn-lt"/>
              </a:rPr>
              <a:t>Total Engagements: </a:t>
            </a:r>
            <a:r>
              <a:rPr lang="en-US" sz="1800" dirty="0" smtClean="0">
                <a:latin typeface="+mn-lt"/>
              </a:rPr>
              <a:t>11 (likes, comments, shares)</a:t>
            </a:r>
            <a:endParaRPr lang="en-US" sz="1800" dirty="0">
              <a:latin typeface="+mn-lt"/>
            </a:endParaRPr>
          </a:p>
          <a:p>
            <a:pPr>
              <a:lnSpc>
                <a:spcPct val="120000"/>
              </a:lnSpc>
            </a:pPr>
            <a:endParaRPr lang="en-US" sz="2100" i="1" dirty="0"/>
          </a:p>
          <a:p>
            <a:pPr>
              <a:lnSpc>
                <a:spcPct val="120000"/>
              </a:lnSpc>
            </a:pPr>
            <a:r>
              <a:rPr lang="en-US" sz="2100" i="1" dirty="0"/>
              <a:t>Twitter</a:t>
            </a:r>
            <a:r>
              <a:rPr lang="en-US" b="1" baseline="30000" dirty="0"/>
              <a:t> </a:t>
            </a:r>
            <a:endParaRPr lang="en-US" b="1" baseline="30000" dirty="0" smtClean="0"/>
          </a:p>
          <a:p>
            <a:pPr>
              <a:lnSpc>
                <a:spcPct val="120000"/>
              </a:lnSpc>
            </a:pPr>
            <a:r>
              <a:rPr lang="en-US" sz="1800" dirty="0" smtClean="0">
                <a:latin typeface="+mn-lt"/>
              </a:rPr>
              <a:t>Total </a:t>
            </a:r>
            <a:r>
              <a:rPr lang="en-US" sz="1800" dirty="0">
                <a:latin typeface="+mn-lt"/>
              </a:rPr>
              <a:t>Impressions: </a:t>
            </a:r>
            <a:r>
              <a:rPr lang="en-US" sz="1800" dirty="0" smtClean="0">
                <a:latin typeface="+mn-lt"/>
              </a:rPr>
              <a:t>15,687</a:t>
            </a:r>
            <a:endParaRPr lang="en-US" sz="1800" dirty="0">
              <a:latin typeface="+mn-lt"/>
            </a:endParaRPr>
          </a:p>
          <a:p>
            <a:pPr lvl="0"/>
            <a:r>
              <a:rPr lang="en-US" sz="1800" dirty="0">
                <a:latin typeface="+mn-lt"/>
              </a:rPr>
              <a:t>Total Engagements: </a:t>
            </a:r>
            <a:r>
              <a:rPr lang="en-US" sz="1800" dirty="0" smtClean="0">
                <a:latin typeface="+mn-lt"/>
              </a:rPr>
              <a:t>1</a:t>
            </a:r>
            <a:endParaRPr lang="en-US" dirty="0"/>
          </a:p>
          <a:p>
            <a:pPr marL="342900" indent="-342900">
              <a:buFont typeface="Arial" panose="020B0604020202020204" pitchFamily="34" charset="0"/>
              <a:buChar char="•"/>
            </a:pPr>
            <a:endParaRPr lang="en-US" dirty="0"/>
          </a:p>
        </p:txBody>
      </p:sp>
      <p:pic>
        <p:nvPicPr>
          <p:cNvPr id="7" name="Picture 6"/>
          <p:cNvPicPr>
            <a:picLocks noChangeAspect="1"/>
          </p:cNvPicPr>
          <p:nvPr/>
        </p:nvPicPr>
        <p:blipFill rotWithShape="1">
          <a:blip r:embed="rId2"/>
          <a:srcRect l="2812" t="26698" r="5738" b="15604"/>
          <a:stretch/>
        </p:blipFill>
        <p:spPr>
          <a:xfrm>
            <a:off x="4383722" y="1616231"/>
            <a:ext cx="4233334" cy="3962400"/>
          </a:xfrm>
          <a:prstGeom prst="rect">
            <a:avLst/>
          </a:prstGeom>
          <a:ln>
            <a:solidFill>
              <a:schemeClr val="bg2"/>
            </a:solidFill>
          </a:ln>
        </p:spPr>
      </p:pic>
      <p:pic>
        <p:nvPicPr>
          <p:cNvPr id="8" name="Picture 7"/>
          <p:cNvPicPr>
            <a:picLocks noChangeAspect="1"/>
          </p:cNvPicPr>
          <p:nvPr/>
        </p:nvPicPr>
        <p:blipFill rotWithShape="1">
          <a:blip r:embed="rId3"/>
          <a:srcRect l="16169" t="31877" r="11526" b="15356"/>
          <a:stretch/>
        </p:blipFill>
        <p:spPr>
          <a:xfrm>
            <a:off x="6060123" y="2701328"/>
            <a:ext cx="5537200" cy="3623733"/>
          </a:xfrm>
          <a:prstGeom prst="rect">
            <a:avLst/>
          </a:prstGeom>
          <a:ln>
            <a:solidFill>
              <a:schemeClr val="bg2"/>
            </a:solidFill>
          </a:ln>
        </p:spPr>
      </p:pic>
    </p:spTree>
    <p:extLst>
      <p:ext uri="{BB962C8B-B14F-4D97-AF65-F5344CB8AC3E}">
        <p14:creationId xmlns:p14="http://schemas.microsoft.com/office/powerpoint/2010/main" val="472926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506" y="123207"/>
            <a:ext cx="10956022" cy="1085097"/>
          </a:xfrm>
        </p:spPr>
        <p:txBody>
          <a:bodyPr>
            <a:noAutofit/>
          </a:bodyPr>
          <a:lstStyle/>
          <a:p>
            <a:pPr>
              <a:lnSpc>
                <a:spcPct val="120000"/>
              </a:lnSpc>
            </a:pPr>
            <a:r>
              <a:rPr lang="en-US" sz="4800" dirty="0"/>
              <a:t>Key Learnings</a:t>
            </a:r>
          </a:p>
        </p:txBody>
      </p:sp>
      <p:sp>
        <p:nvSpPr>
          <p:cNvPr id="4" name="Subtitle 3">
            <a:extLst>
              <a:ext uri="{FF2B5EF4-FFF2-40B4-BE49-F238E27FC236}">
                <a16:creationId xmlns:a16="http://schemas.microsoft.com/office/drawing/2014/main" id="{B69B0474-6CDA-46A0-A734-5123579C0E83}"/>
              </a:ext>
            </a:extLst>
          </p:cNvPr>
          <p:cNvSpPr>
            <a:spLocks noGrp="1"/>
          </p:cNvSpPr>
          <p:nvPr>
            <p:ph type="subTitle" idx="1"/>
          </p:nvPr>
        </p:nvSpPr>
        <p:spPr>
          <a:xfrm>
            <a:off x="528506" y="1163541"/>
            <a:ext cx="10956022" cy="4970636"/>
          </a:xfrm>
        </p:spPr>
        <p:txBody>
          <a:bodyPr>
            <a:normAutofit fontScale="77500" lnSpcReduction="20000"/>
          </a:bodyPr>
          <a:lstStyle/>
          <a:p>
            <a:pPr lvl="0">
              <a:lnSpc>
                <a:spcPts val="2400"/>
              </a:lnSpc>
            </a:pPr>
            <a:r>
              <a:rPr lang="en-US" sz="2900" dirty="0">
                <a:latin typeface="+mn-lt"/>
              </a:rPr>
              <a:t>The bone health promotion performed well on Twitter and is in line with anticipated metrics for paid promotions on FB. Strategic targeting to 62M health professionals and those interested in dietetics, human nutrition and nursing/medicine via the FB audience tool is a valuable way to reach this specific audience, and other topics of interest for future promotions should be considered. </a:t>
            </a:r>
          </a:p>
          <a:p>
            <a:pPr>
              <a:lnSpc>
                <a:spcPts val="2400"/>
              </a:lnSpc>
            </a:pPr>
            <a:endParaRPr lang="en-US" sz="2600" dirty="0"/>
          </a:p>
          <a:p>
            <a:pPr>
              <a:lnSpc>
                <a:spcPts val="2400"/>
              </a:lnSpc>
            </a:pPr>
            <a:r>
              <a:rPr lang="en-US" sz="2600" dirty="0"/>
              <a:t>Considerations for future content</a:t>
            </a:r>
            <a:r>
              <a:rPr lang="en-US" sz="2600" dirty="0" smtClean="0"/>
              <a:t>:</a:t>
            </a:r>
            <a:endParaRPr lang="en-US" dirty="0"/>
          </a:p>
          <a:p>
            <a:pPr marL="342900" indent="-342900">
              <a:lnSpc>
                <a:spcPts val="2400"/>
              </a:lnSpc>
              <a:buFont typeface="Arial" panose="020B0604020202020204" pitchFamily="34" charset="0"/>
              <a:buChar char="•"/>
            </a:pPr>
            <a:r>
              <a:rPr lang="en-US" sz="2600" dirty="0">
                <a:latin typeface="+mn-lt"/>
              </a:rPr>
              <a:t>Short videos and animated content (e.g., boomerangs, GIFs) perform very well on our social channels and resonate with our audience. Consider leveraging this type of content in future promotions. </a:t>
            </a:r>
          </a:p>
          <a:p>
            <a:pPr marL="342900" indent="-342900">
              <a:lnSpc>
                <a:spcPts val="2400"/>
              </a:lnSpc>
              <a:buFont typeface="Arial" panose="020B0604020202020204" pitchFamily="34" charset="0"/>
              <a:buChar char="•"/>
            </a:pPr>
            <a:r>
              <a:rPr lang="en-US" sz="2600" dirty="0">
                <a:latin typeface="+mn-lt"/>
              </a:rPr>
              <a:t>Tips/tricks and information on food waste reduction, food storage and food safety during the COVID-19 pandemic have been topics of interest among our social media audiences. Consider continuing to provide content related to these topics. </a:t>
            </a:r>
          </a:p>
          <a:p>
            <a:pPr marL="342900" indent="-342900">
              <a:lnSpc>
                <a:spcPts val="2400"/>
              </a:lnSpc>
              <a:buFont typeface="Arial" panose="020B0604020202020204" pitchFamily="34" charset="0"/>
              <a:buChar char="•"/>
            </a:pPr>
            <a:r>
              <a:rPr lang="en-US" sz="2600" dirty="0">
                <a:latin typeface="+mn-lt"/>
              </a:rPr>
              <a:t>Compelling recipe content resonates well with our audience. In addition to finger foods/appetizers/snacks, recipes that feature quick breakfast ideas, smoothies and easy side dishes perform well across PBH social media platforms.</a:t>
            </a:r>
          </a:p>
          <a:p>
            <a:pPr lvl="1" algn="l"/>
            <a:endParaRPr lang="en-US" sz="2300" dirty="0"/>
          </a:p>
          <a:p>
            <a:endParaRPr lang="en-US" dirty="0"/>
          </a:p>
        </p:txBody>
      </p:sp>
    </p:spTree>
    <p:extLst>
      <p:ext uri="{BB962C8B-B14F-4D97-AF65-F5344CB8AC3E}">
        <p14:creationId xmlns:p14="http://schemas.microsoft.com/office/powerpoint/2010/main" val="4256470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301" y="531134"/>
            <a:ext cx="10956022" cy="1085097"/>
          </a:xfrm>
        </p:spPr>
        <p:txBody>
          <a:bodyPr>
            <a:noAutofit/>
          </a:bodyPr>
          <a:lstStyle/>
          <a:p>
            <a:r>
              <a:rPr lang="en-US" sz="4400" dirty="0" smtClean="0"/>
              <a:t>Acai Bowl</a:t>
            </a:r>
            <a:r>
              <a:rPr lang="en-US" sz="4400" dirty="0" smtClean="0"/>
              <a:t/>
            </a:r>
            <a:br>
              <a:rPr lang="en-US" sz="4400" dirty="0" smtClean="0"/>
            </a:br>
            <a:r>
              <a:rPr lang="en-US" sz="2000" i="1" dirty="0" smtClean="0">
                <a:latin typeface="+mn-lt"/>
              </a:rPr>
              <a:t>August 4, 2020</a:t>
            </a:r>
            <a:endParaRPr lang="en-US" sz="2000" dirty="0">
              <a:latin typeface="+mn-lt"/>
            </a:endParaRPr>
          </a:p>
        </p:txBody>
      </p:sp>
      <p:sp>
        <p:nvSpPr>
          <p:cNvPr id="5" name="Subtitle 2">
            <a:extLst>
              <a:ext uri="{FF2B5EF4-FFF2-40B4-BE49-F238E27FC236}">
                <a16:creationId xmlns:a16="http://schemas.microsoft.com/office/drawing/2014/main" id="{59BDDFDD-2645-4644-977D-5AD7F0B7BDBA}"/>
              </a:ext>
            </a:extLst>
          </p:cNvPr>
          <p:cNvSpPr>
            <a:spLocks noGrp="1"/>
          </p:cNvSpPr>
          <p:nvPr>
            <p:ph type="subTitle" idx="1"/>
          </p:nvPr>
        </p:nvSpPr>
        <p:spPr>
          <a:xfrm>
            <a:off x="641301" y="2141615"/>
            <a:ext cx="3103452" cy="3378652"/>
          </a:xfrm>
        </p:spPr>
        <p:txBody>
          <a:bodyPr>
            <a:normAutofit fontScale="92500" lnSpcReduction="10000"/>
          </a:bodyPr>
          <a:lstStyle/>
          <a:p>
            <a:pPr>
              <a:lnSpc>
                <a:spcPct val="120000"/>
              </a:lnSpc>
            </a:pPr>
            <a:r>
              <a:rPr lang="en-US" sz="2100" i="1" dirty="0" smtClean="0"/>
              <a:t>Facebook</a:t>
            </a:r>
          </a:p>
          <a:p>
            <a:pPr lvl="0"/>
            <a:r>
              <a:rPr lang="en-US" dirty="0">
                <a:latin typeface="+mn-lt"/>
              </a:rPr>
              <a:t>Reach: 69,949</a:t>
            </a:r>
          </a:p>
          <a:p>
            <a:pPr lvl="0"/>
            <a:r>
              <a:rPr lang="en-US" dirty="0">
                <a:latin typeface="+mn-lt"/>
              </a:rPr>
              <a:t>Impressions: 72,839</a:t>
            </a:r>
          </a:p>
          <a:p>
            <a:r>
              <a:rPr lang="en-US" dirty="0">
                <a:latin typeface="+mn-lt"/>
              </a:rPr>
              <a:t>Engagements: </a:t>
            </a:r>
            <a:r>
              <a:rPr lang="en-US" dirty="0" smtClean="0">
                <a:latin typeface="+mn-lt"/>
              </a:rPr>
              <a:t>23</a:t>
            </a:r>
            <a:r>
              <a:rPr lang="en-US" dirty="0" smtClean="0"/>
              <a:t/>
            </a:r>
            <a:br>
              <a:rPr lang="en-US" dirty="0" smtClean="0"/>
            </a:br>
            <a:r>
              <a:rPr lang="en-US" sz="1800" dirty="0" smtClean="0">
                <a:latin typeface="+mn-lt"/>
              </a:rPr>
              <a:t>(likes</a:t>
            </a:r>
            <a:r>
              <a:rPr lang="en-US" sz="1800" dirty="0" smtClean="0">
                <a:latin typeface="+mn-lt"/>
              </a:rPr>
              <a:t>, comments, shares)</a:t>
            </a:r>
            <a:endParaRPr lang="en-US" sz="1800" dirty="0">
              <a:latin typeface="+mn-lt"/>
            </a:endParaRPr>
          </a:p>
          <a:p>
            <a:pPr>
              <a:lnSpc>
                <a:spcPct val="120000"/>
              </a:lnSpc>
            </a:pPr>
            <a:endParaRPr lang="en-US" sz="2100" i="1" dirty="0"/>
          </a:p>
          <a:p>
            <a:pPr>
              <a:lnSpc>
                <a:spcPct val="120000"/>
              </a:lnSpc>
            </a:pPr>
            <a:r>
              <a:rPr lang="en-US" sz="2100" i="1" dirty="0"/>
              <a:t>Twitter</a:t>
            </a:r>
            <a:r>
              <a:rPr lang="en-US" b="1" baseline="30000" dirty="0"/>
              <a:t> </a:t>
            </a:r>
            <a:endParaRPr lang="en-US" b="1" baseline="30000" dirty="0" smtClean="0"/>
          </a:p>
          <a:p>
            <a:pPr lvl="0"/>
            <a:r>
              <a:rPr lang="en-US" dirty="0">
                <a:latin typeface="+mn-lt"/>
              </a:rPr>
              <a:t>Impressions: 21,542</a:t>
            </a:r>
          </a:p>
          <a:p>
            <a:pPr lvl="0"/>
            <a:r>
              <a:rPr lang="en-US" dirty="0">
                <a:latin typeface="+mn-lt"/>
              </a:rPr>
              <a:t>Engagements: </a:t>
            </a:r>
            <a:r>
              <a:rPr lang="en-US" dirty="0" smtClean="0">
                <a:latin typeface="+mn-lt"/>
              </a:rPr>
              <a:t>6</a:t>
            </a:r>
            <a:endParaRPr lang="en-US" dirty="0">
              <a:latin typeface="+mn-lt"/>
            </a:endParaRPr>
          </a:p>
        </p:txBody>
      </p:sp>
      <p:pic>
        <p:nvPicPr>
          <p:cNvPr id="3" name="Picture 2"/>
          <p:cNvPicPr>
            <a:picLocks noChangeAspect="1"/>
          </p:cNvPicPr>
          <p:nvPr/>
        </p:nvPicPr>
        <p:blipFill rotWithShape="1">
          <a:blip r:embed="rId2"/>
          <a:srcRect l="26439" t="37147" r="6359" b="13410"/>
          <a:stretch/>
        </p:blipFill>
        <p:spPr>
          <a:xfrm>
            <a:off x="4578914" y="1049867"/>
            <a:ext cx="3792608" cy="3399748"/>
          </a:xfrm>
          <a:prstGeom prst="rect">
            <a:avLst/>
          </a:prstGeom>
          <a:ln>
            <a:solidFill>
              <a:schemeClr val="bg2"/>
            </a:solidFill>
          </a:ln>
        </p:spPr>
      </p:pic>
      <p:pic>
        <p:nvPicPr>
          <p:cNvPr id="4" name="Picture 3"/>
          <p:cNvPicPr>
            <a:picLocks noChangeAspect="1"/>
          </p:cNvPicPr>
          <p:nvPr/>
        </p:nvPicPr>
        <p:blipFill rotWithShape="1">
          <a:blip r:embed="rId3"/>
          <a:srcRect l="14391" t="29773" r="3762" b="8582"/>
          <a:stretch/>
        </p:blipFill>
        <p:spPr>
          <a:xfrm>
            <a:off x="6616804" y="2749741"/>
            <a:ext cx="4726519" cy="3437469"/>
          </a:xfrm>
          <a:prstGeom prst="rect">
            <a:avLst/>
          </a:prstGeom>
          <a:ln>
            <a:solidFill>
              <a:schemeClr val="bg2"/>
            </a:solidFill>
          </a:ln>
        </p:spPr>
      </p:pic>
    </p:spTree>
    <p:extLst>
      <p:ext uri="{BB962C8B-B14F-4D97-AF65-F5344CB8AC3E}">
        <p14:creationId xmlns:p14="http://schemas.microsoft.com/office/powerpoint/2010/main" val="416213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506" y="123207"/>
            <a:ext cx="10956022" cy="1085097"/>
          </a:xfrm>
        </p:spPr>
        <p:txBody>
          <a:bodyPr>
            <a:noAutofit/>
          </a:bodyPr>
          <a:lstStyle/>
          <a:p>
            <a:pPr>
              <a:lnSpc>
                <a:spcPct val="120000"/>
              </a:lnSpc>
            </a:pPr>
            <a:r>
              <a:rPr lang="en-US" sz="4800" dirty="0"/>
              <a:t>Key Learnings</a:t>
            </a:r>
          </a:p>
        </p:txBody>
      </p:sp>
      <p:sp>
        <p:nvSpPr>
          <p:cNvPr id="4" name="Subtitle 3">
            <a:extLst>
              <a:ext uri="{FF2B5EF4-FFF2-40B4-BE49-F238E27FC236}">
                <a16:creationId xmlns:a16="http://schemas.microsoft.com/office/drawing/2014/main" id="{B69B0474-6CDA-46A0-A734-5123579C0E83}"/>
              </a:ext>
            </a:extLst>
          </p:cNvPr>
          <p:cNvSpPr>
            <a:spLocks noGrp="1"/>
          </p:cNvSpPr>
          <p:nvPr>
            <p:ph type="subTitle" idx="1"/>
          </p:nvPr>
        </p:nvSpPr>
        <p:spPr>
          <a:xfrm>
            <a:off x="528506" y="1248206"/>
            <a:ext cx="10956022" cy="4970636"/>
          </a:xfrm>
        </p:spPr>
        <p:txBody>
          <a:bodyPr>
            <a:normAutofit fontScale="85000" lnSpcReduction="10000"/>
          </a:bodyPr>
          <a:lstStyle/>
          <a:p>
            <a:pPr lvl="0"/>
            <a:r>
              <a:rPr lang="en-US" dirty="0">
                <a:latin typeface="+mn-lt"/>
              </a:rPr>
              <a:t>The Acai Bowl recipe Twitter promotion was among our </a:t>
            </a:r>
            <a:r>
              <a:rPr lang="en-US" u="sng" dirty="0">
                <a:latin typeface="+mn-lt"/>
              </a:rPr>
              <a:t>top 10 highest-performing paid member Twitter posts in from June 1</a:t>
            </a:r>
            <a:r>
              <a:rPr lang="en-US" u="sng" baseline="30000" dirty="0">
                <a:latin typeface="+mn-lt"/>
              </a:rPr>
              <a:t>st</a:t>
            </a:r>
            <a:r>
              <a:rPr lang="en-US" u="sng" dirty="0">
                <a:latin typeface="+mn-lt"/>
              </a:rPr>
              <a:t> through August 13</a:t>
            </a:r>
            <a:r>
              <a:rPr lang="en-US" u="sng" baseline="30000" dirty="0">
                <a:latin typeface="+mn-lt"/>
              </a:rPr>
              <a:t>th</a:t>
            </a:r>
            <a:r>
              <a:rPr lang="en-US" dirty="0">
                <a:latin typeface="+mn-lt"/>
              </a:rPr>
              <a:t> based on both impressions and engagement. </a:t>
            </a:r>
          </a:p>
          <a:p>
            <a:pPr lvl="0"/>
            <a:r>
              <a:rPr lang="en-US" dirty="0" smtClean="0">
                <a:latin typeface="+mn-lt"/>
              </a:rPr>
              <a:t/>
            </a:r>
            <a:br>
              <a:rPr lang="en-US" dirty="0" smtClean="0">
                <a:latin typeface="+mn-lt"/>
              </a:rPr>
            </a:br>
            <a:r>
              <a:rPr lang="en-US" dirty="0" smtClean="0">
                <a:latin typeface="+mn-lt"/>
              </a:rPr>
              <a:t>The </a:t>
            </a:r>
            <a:r>
              <a:rPr lang="en-US" dirty="0">
                <a:latin typeface="+mn-lt"/>
              </a:rPr>
              <a:t>Acai Bowl Facebook promotion performed within the anticipated range for this type of promotion, receiving 72,839 impressions and 23 engagements.</a:t>
            </a:r>
          </a:p>
          <a:p>
            <a:pPr>
              <a:lnSpc>
                <a:spcPts val="2400"/>
              </a:lnSpc>
            </a:pPr>
            <a:endParaRPr lang="en-US" sz="2600" dirty="0"/>
          </a:p>
          <a:p>
            <a:pPr>
              <a:lnSpc>
                <a:spcPts val="2400"/>
              </a:lnSpc>
            </a:pPr>
            <a:r>
              <a:rPr lang="en-US" sz="2600" dirty="0"/>
              <a:t>Considerations for future content</a:t>
            </a:r>
            <a:r>
              <a:rPr lang="en-US" sz="2600" dirty="0" smtClean="0"/>
              <a:t>:</a:t>
            </a:r>
            <a:endParaRPr lang="en-US" dirty="0"/>
          </a:p>
          <a:p>
            <a:pPr marL="342900" indent="-342900">
              <a:buFont typeface="Arial" panose="020B0604020202020204" pitchFamily="34" charset="0"/>
              <a:buChar char="•"/>
            </a:pPr>
            <a:r>
              <a:rPr lang="en-US" dirty="0">
                <a:latin typeface="+mn-lt"/>
              </a:rPr>
              <a:t>As opposed to static images, consider providing interactive content: short videos, boomerangs and animated content related to prune recipes, tips for fun ways to use prunes, #DYK facts as well as additional seasonal recipes that prunes can be utilized in. </a:t>
            </a:r>
          </a:p>
          <a:p>
            <a:pPr marL="342900" indent="-342900">
              <a:buFont typeface="Arial" panose="020B0604020202020204" pitchFamily="34" charset="0"/>
              <a:buChar char="•"/>
            </a:pPr>
            <a:r>
              <a:rPr lang="en-US" dirty="0">
                <a:latin typeface="+mn-lt"/>
              </a:rPr>
              <a:t>Tips/tricks and information on food waste reduction, food storage and food safety during the COVID-19 pandemic continue to be topics of interest among our social media audiences. Consider providing content related to these topics. </a:t>
            </a:r>
          </a:p>
          <a:p>
            <a:pPr lvl="1" algn="l"/>
            <a:endParaRPr lang="en-US" sz="2300" dirty="0"/>
          </a:p>
          <a:p>
            <a:endParaRPr lang="en-US" dirty="0"/>
          </a:p>
        </p:txBody>
      </p:sp>
    </p:spTree>
    <p:extLst>
      <p:ext uri="{BB962C8B-B14F-4D97-AF65-F5344CB8AC3E}">
        <p14:creationId xmlns:p14="http://schemas.microsoft.com/office/powerpoint/2010/main" val="677450612"/>
      </p:ext>
    </p:extLst>
  </p:cSld>
  <p:clrMapOvr>
    <a:masterClrMapping/>
  </p:clrMapOvr>
</p:sld>
</file>

<file path=ppt/theme/theme1.xml><?xml version="1.0" encoding="utf-8"?>
<a:theme xmlns:a="http://schemas.openxmlformats.org/drawingml/2006/main" name="Office Theme">
  <a:themeElements>
    <a:clrScheme name="PBH - Have A Plant">
      <a:dk1>
        <a:srgbClr val="171616"/>
      </a:dk1>
      <a:lt1>
        <a:srgbClr val="FFFFFF"/>
      </a:lt1>
      <a:dk2>
        <a:srgbClr val="757070"/>
      </a:dk2>
      <a:lt2>
        <a:srgbClr val="E7E6E6"/>
      </a:lt2>
      <a:accent1>
        <a:srgbClr val="63B246"/>
      </a:accent1>
      <a:accent2>
        <a:srgbClr val="92368D"/>
      </a:accent2>
      <a:accent3>
        <a:srgbClr val="00A0DD"/>
      </a:accent3>
      <a:accent4>
        <a:srgbClr val="E12490"/>
      </a:accent4>
      <a:accent5>
        <a:srgbClr val="FCB525"/>
      </a:accent5>
      <a:accent6>
        <a:srgbClr val="E43E30"/>
      </a:accent6>
      <a:hlink>
        <a:srgbClr val="EF8B22"/>
      </a:hlink>
      <a:folHlink>
        <a:srgbClr val="EF8B22"/>
      </a:folHlink>
    </a:clrScheme>
    <a:fontScheme name="PBH - Have A Plant Presentation Fonts">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BH Template 2019" id="{0C63978F-00BD-475E-8C82-D8CB7FB605DA}" vid="{518E2860-0346-46F4-8A88-70699CD50B12}"/>
    </a:ext>
  </a:extLst>
</a:theme>
</file>

<file path=docProps/app.xml><?xml version="1.0" encoding="utf-8"?>
<Properties xmlns="http://schemas.openxmlformats.org/officeDocument/2006/extended-properties" xmlns:vt="http://schemas.openxmlformats.org/officeDocument/2006/docPropsVTypes">
  <TotalTime>4279</TotalTime>
  <Words>421</Words>
  <Application>Microsoft Office PowerPoint</Application>
  <PresentationFormat>Widescreen</PresentationFormat>
  <Paragraphs>38</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Arial Black</vt:lpstr>
      <vt:lpstr>Office Theme</vt:lpstr>
      <vt:lpstr>California Prunes Digital &amp; Social Promotions 2020</vt:lpstr>
      <vt:lpstr>Wellness Hub Promotion – PBH Connection June 2020</vt:lpstr>
      <vt:lpstr>Wellness Hub June 2020</vt:lpstr>
      <vt:lpstr>Key Learnings</vt:lpstr>
      <vt:lpstr>Acai Bowl August 4, 2020</vt:lpstr>
      <vt:lpstr>Key Learnings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 A PlantTM Movement Summary</dc:title>
  <dc:creator>Fischer, Nicole</dc:creator>
  <cp:lastModifiedBy>Candice Gordon</cp:lastModifiedBy>
  <cp:revision>64</cp:revision>
  <dcterms:created xsi:type="dcterms:W3CDTF">2019-08-12T20:16:14Z</dcterms:created>
  <dcterms:modified xsi:type="dcterms:W3CDTF">2020-08-19T20:52:54Z</dcterms:modified>
</cp:coreProperties>
</file>