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2.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9.xml" ContentType="application/vnd.openxmlformats-officedocument.drawingml.chart+xml"/>
  <Override PartName="/ppt/theme/themeOverride6.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0.xml" ContentType="application/vnd.openxmlformats-officedocument.drawingml.chart+xml"/>
  <Override PartName="/ppt/theme/themeOverride7.xml" ContentType="application/vnd.openxmlformats-officedocument.themeOverride+xml"/>
  <Override PartName="/ppt/charts/chart11.xml" ContentType="application/vnd.openxmlformats-officedocument.drawingml.chart+xml"/>
  <Override PartName="/ppt/theme/themeOverride8.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0" r:id="rId5"/>
    <p:sldMasterId id="2147483719" r:id="rId6"/>
    <p:sldMasterId id="2147483732" r:id="rId7"/>
    <p:sldMasterId id="2147483749" r:id="rId8"/>
    <p:sldMasterId id="2147483764" r:id="rId9"/>
    <p:sldMasterId id="2147483672" r:id="rId10"/>
    <p:sldMasterId id="2147483759" r:id="rId11"/>
    <p:sldMasterId id="2147483848" r:id="rId12"/>
    <p:sldMasterId id="2147483811" r:id="rId13"/>
    <p:sldMasterId id="2147483842" r:id="rId14"/>
    <p:sldMasterId id="2147483846" r:id="rId15"/>
  </p:sldMasterIdLst>
  <p:notesMasterIdLst>
    <p:notesMasterId r:id="rId42"/>
  </p:notesMasterIdLst>
  <p:sldIdLst>
    <p:sldId id="268" r:id="rId16"/>
    <p:sldId id="363" r:id="rId17"/>
    <p:sldId id="364" r:id="rId18"/>
    <p:sldId id="365" r:id="rId19"/>
    <p:sldId id="366" r:id="rId20"/>
    <p:sldId id="367" r:id="rId21"/>
    <p:sldId id="368" r:id="rId22"/>
    <p:sldId id="369" r:id="rId23"/>
    <p:sldId id="370" r:id="rId24"/>
    <p:sldId id="371" r:id="rId25"/>
    <p:sldId id="372" r:id="rId26"/>
    <p:sldId id="373" r:id="rId27"/>
    <p:sldId id="374" r:id="rId28"/>
    <p:sldId id="375" r:id="rId29"/>
    <p:sldId id="376" r:id="rId30"/>
    <p:sldId id="377" r:id="rId31"/>
    <p:sldId id="378" r:id="rId32"/>
    <p:sldId id="379" r:id="rId33"/>
    <p:sldId id="380" r:id="rId34"/>
    <p:sldId id="381" r:id="rId35"/>
    <p:sldId id="382" r:id="rId36"/>
    <p:sldId id="383" r:id="rId37"/>
    <p:sldId id="384" r:id="rId38"/>
    <p:sldId id="385" r:id="rId39"/>
    <p:sldId id="386" r:id="rId40"/>
    <p:sldId id="387"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F16"/>
    <a:srgbClr val="E3C905"/>
    <a:srgbClr val="A0DEA3"/>
    <a:srgbClr val="542A44"/>
    <a:srgbClr val="2E7CC9"/>
    <a:srgbClr val="3C6EE0"/>
    <a:srgbClr val="459AFF"/>
    <a:srgbClr val="F4F7FE"/>
    <a:srgbClr val="0072CE"/>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60F8704-076C-47E3-8B64-BA5440797084}">
  <a:tblStyle styleId="{C60F8704-076C-47E3-8B64-BA5440797084}" styleName="Corteva Table Style 1">
    <a:wholeTbl>
      <a:tcTxStyle>
        <a:fontRef idx="minor">
          <a:prstClr val="black"/>
        </a:fontRef>
        <a:schemeClr val="dk1"/>
      </a:tcTxStyle>
      <a:tcStyle>
        <a:tcBdr>
          <a:left>
            <a:ln w="0" cmpd="sng">
              <a:solidFill>
                <a:srgbClr val="FFFFFF"/>
              </a:solidFill>
            </a:ln>
          </a:left>
          <a:right>
            <a:ln w="0" cmpd="sng">
              <a:solidFill>
                <a:srgbClr val="FFFFFF"/>
              </a:solidFill>
            </a:ln>
          </a:right>
          <a:top>
            <a:ln w="0" cmpd="sng">
              <a:solidFill>
                <a:srgbClr val="FFFFFF"/>
              </a:solidFill>
            </a:ln>
          </a:top>
          <a:bottom>
            <a:ln w="12700" cmpd="sng">
              <a:solidFill>
                <a:schemeClr val="dk1"/>
              </a:solidFill>
            </a:ln>
          </a:bottom>
          <a:insideH>
            <a:ln w="3175" cmpd="sng">
              <a:solidFill>
                <a:schemeClr val="dk1">
                  <a:tint val="60000"/>
                </a:schemeClr>
              </a:solidFill>
            </a:ln>
          </a:insideH>
          <a:insideV>
            <a:ln w="0" cmpd="sng">
              <a:solidFill>
                <a:srgbClr val="FFFFFF"/>
              </a:solidFill>
            </a:ln>
          </a:insideV>
        </a:tcBdr>
        <a:fill>
          <a:noFill/>
        </a:fill>
      </a:tcStyle>
    </a:wholeTbl>
    <a:band2H>
      <a:tcTxStyle>
        <a:fontRef idx="minor">
          <a:prstClr val="black"/>
        </a:fontRef>
        <a:schemeClr val="dk1"/>
      </a:tcTxStyle>
      <a:tcStyle>
        <a:tcBdr>
          <a:left>
            <a:ln w="0" cmpd="sng">
              <a:solidFill>
                <a:srgbClr val="FFFFFF"/>
              </a:solidFill>
            </a:ln>
          </a:left>
          <a:right>
            <a:ln w="0" cmpd="sng">
              <a:solidFill>
                <a:srgbClr val="FFFFFF"/>
              </a:solidFill>
            </a:ln>
          </a:right>
          <a:insideH>
            <a:ln w="0" cmpd="sng">
              <a:solidFill>
                <a:srgbClr val="FFFFFF"/>
              </a:solidFill>
            </a:ln>
          </a:insideH>
          <a:insideV>
            <a:ln w="0" cmpd="sng">
              <a:solidFill>
                <a:srgbClr val="FFFFFF"/>
              </a:solidFill>
            </a:ln>
          </a:insideV>
        </a:tcBdr>
        <a:fill>
          <a:solidFill>
            <a:schemeClr val="accent1">
              <a:tint val="10000"/>
            </a:schemeClr>
          </a:solidFill>
        </a:fill>
      </a:tcStyle>
    </a:band2H>
    <a:band2V>
      <a:tcTxStyle>
        <a:fontRef idx="minor">
          <a:prstClr val="black"/>
        </a:fontRef>
        <a:schemeClr val="dk1"/>
      </a:tcTxStyle>
      <a:tcStyle>
        <a:tcBdr>
          <a:left>
            <a:ln w="0" cmpd="sng">
              <a:solidFill>
                <a:srgbClr val="FFFFFF"/>
              </a:solidFill>
            </a:ln>
          </a:left>
          <a:right>
            <a:ln w="0" cmpd="sng">
              <a:solidFill>
                <a:srgbClr val="FFFFFF"/>
              </a:solidFill>
            </a:ln>
          </a:right>
          <a:top>
            <a:ln w="0" cmpd="sng">
              <a:solidFill>
                <a:srgbClr val="FFFFFF"/>
              </a:solidFill>
            </a:ln>
          </a:top>
          <a:bottom>
            <a:ln w="12700" cmpd="sng">
              <a:solidFill>
                <a:schemeClr val="dk1"/>
              </a:solidFill>
            </a:ln>
          </a:bottom>
          <a:insideH>
            <a:ln w="0" cmpd="sng">
              <a:solidFill>
                <a:srgbClr val="FFFFFF"/>
              </a:solidFill>
            </a:ln>
          </a:insideH>
          <a:insideV>
            <a:ln w="0" cmpd="sng">
              <a:solidFill>
                <a:srgbClr val="FFFFFF"/>
              </a:solidFill>
            </a:ln>
          </a:insideV>
        </a:tcBdr>
        <a:fill>
          <a:solidFill>
            <a:schemeClr val="accent1">
              <a:tint val="10000"/>
            </a:schemeClr>
          </a:solidFill>
        </a:fill>
      </a:tcStyle>
    </a:band2V>
    <a:lastCol>
      <a:tcTxStyle b="on">
        <a:fontRef idx="minor">
          <a:prstClr val="black"/>
        </a:fontRef>
        <a:schemeClr val="lt1"/>
      </a:tcTxStyle>
      <a:tcStyle>
        <a:tcBdr>
          <a:left>
            <a:ln w="0" cmpd="sng">
              <a:solidFill>
                <a:srgbClr val="FFFFFF"/>
              </a:solidFill>
            </a:ln>
          </a:left>
          <a:right>
            <a:ln w="0" cmpd="sng">
              <a:solidFill>
                <a:srgbClr val="FFFFFF"/>
              </a:solidFill>
            </a:ln>
          </a:right>
          <a:top>
            <a:ln w="0" cmpd="sng">
              <a:solidFill>
                <a:srgbClr val="FFFFFF"/>
              </a:solidFill>
            </a:ln>
          </a:top>
          <a:bottom>
            <a:ln w="12700" cmpd="sng">
              <a:solidFill>
                <a:schemeClr val="dk1"/>
              </a:solidFill>
            </a:ln>
          </a:bottom>
          <a:insideH>
            <a:ln w="0" cmpd="sng">
              <a:solidFill>
                <a:srgbClr val="FFFFFF"/>
              </a:solidFill>
            </a:ln>
          </a:insideH>
          <a:insideV>
            <a:ln w="0" cmpd="sng">
              <a:solidFill>
                <a:srgbClr val="FFFFFF"/>
              </a:solidFill>
            </a:ln>
          </a:insideV>
        </a:tcBdr>
        <a:fill>
          <a:solidFill>
            <a:schemeClr val="accent1"/>
          </a:solidFill>
        </a:fill>
      </a:tcStyle>
    </a:lastCol>
    <a:firstCol>
      <a:tcTxStyle b="on">
        <a:fontRef idx="minor">
          <a:prstClr val="black"/>
        </a:fontRef>
        <a:schemeClr val="lt1"/>
      </a:tcTxStyle>
      <a:tcStyle>
        <a:tcBdr>
          <a:left>
            <a:ln w="0" cmpd="sng">
              <a:solidFill>
                <a:srgbClr val="FFFFFF"/>
              </a:solidFill>
            </a:ln>
          </a:left>
          <a:right>
            <a:ln w="0" cmpd="sng">
              <a:solidFill>
                <a:srgbClr val="FFFFFF"/>
              </a:solidFill>
            </a:ln>
          </a:right>
          <a:top>
            <a:ln w="0" cmpd="sng">
              <a:solidFill>
                <a:srgbClr val="FFFFFF"/>
              </a:solidFill>
            </a:ln>
          </a:top>
          <a:bottom>
            <a:ln w="12700" cmpd="sng">
              <a:solidFill>
                <a:schemeClr val="dk1"/>
              </a:solidFill>
            </a:ln>
          </a:bottom>
          <a:insideH>
            <a:ln w="0" cmpd="sng">
              <a:solidFill>
                <a:srgbClr val="FFFFFF"/>
              </a:solidFill>
            </a:ln>
          </a:insideH>
          <a:insideV>
            <a:ln w="0" cmpd="sng">
              <a:solidFill>
                <a:srgbClr val="FFFFFF"/>
              </a:solidFill>
            </a:ln>
          </a:insideV>
        </a:tcBdr>
        <a:fill>
          <a:solidFill>
            <a:schemeClr val="accent1"/>
          </a:solidFill>
        </a:fill>
      </a:tcStyle>
    </a:firstCol>
    <a:lastRow>
      <a:tcTxStyle b="on">
        <a:fontRef idx="minor">
          <a:prstClr val="black"/>
        </a:fontRef>
        <a:schemeClr val="lt1"/>
      </a:tcTxStyle>
      <a:tcStyle>
        <a:tcBdr>
          <a:left>
            <a:ln w="0" cmpd="sng">
              <a:solidFill>
                <a:srgbClr val="FFFFFF"/>
              </a:solidFill>
            </a:ln>
          </a:left>
          <a:right>
            <a:ln w="0" cmpd="sng">
              <a:solidFill>
                <a:srgbClr val="FFFFFF"/>
              </a:solidFill>
            </a:ln>
          </a:right>
          <a:top>
            <a:ln w="0" cmpd="sng">
              <a:solidFill>
                <a:srgbClr val="FFFFFF"/>
              </a:solidFill>
            </a:ln>
          </a:top>
          <a:bottom>
            <a:ln w="12700" cmpd="sng">
              <a:solidFill>
                <a:schemeClr val="dk1"/>
              </a:solidFill>
            </a:ln>
          </a:bottom>
          <a:insideH>
            <a:ln w="0" cmpd="sng">
              <a:solidFill>
                <a:srgbClr val="FFFFFF"/>
              </a:solidFill>
            </a:ln>
          </a:insideH>
          <a:insideV>
            <a:ln w="0" cmpd="sng">
              <a:solidFill>
                <a:srgbClr val="FFFFFF"/>
              </a:solidFill>
            </a:ln>
          </a:insideV>
        </a:tcBdr>
        <a:fill>
          <a:solidFill>
            <a:schemeClr val="accent1"/>
          </a:solidFill>
        </a:fill>
      </a:tcStyle>
    </a:lastRow>
    <a:firstRow>
      <a:tcTxStyle b="on">
        <a:fontRef idx="minor">
          <a:prstClr val="black"/>
        </a:fontRef>
        <a:schemeClr val="lt1"/>
      </a:tcTxStyle>
      <a:tcStyle>
        <a:tcBdr>
          <a:left>
            <a:ln w="0" cmpd="sng">
              <a:solidFill>
                <a:srgbClr val="FFFFFF"/>
              </a:solidFill>
            </a:ln>
          </a:left>
          <a:right>
            <a:ln w="0" cmpd="sng">
              <a:solidFill>
                <a:srgbClr val="FFFFFF"/>
              </a:solidFill>
            </a:ln>
          </a:right>
          <a:top>
            <a:ln w="0" cmpd="sng">
              <a:solidFill>
                <a:srgbClr val="FFFFFF"/>
              </a:solidFill>
            </a:ln>
          </a:top>
          <a:bottom>
            <a:ln w="0" cmpd="sng">
              <a:solidFill>
                <a:srgbClr val="FFFFFF"/>
              </a:solidFill>
            </a:ln>
          </a:bottom>
          <a:insideH>
            <a:ln w="0" cmpd="sng">
              <a:solidFill>
                <a:srgbClr val="FFFFFF"/>
              </a:solidFill>
            </a:ln>
          </a:insideH>
          <a:insideV>
            <a:ln w="0" cmpd="sng">
              <a:solidFill>
                <a:srgbClr val="FFFFFF"/>
              </a:solid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7" d="100"/>
          <a:sy n="87" d="100"/>
        </p:scale>
        <p:origin x="681" y="3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customXml" Target="../customXml/item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US Export Volumes to Italy</a:t>
            </a:r>
          </a:p>
        </c:rich>
      </c:tx>
      <c:layout>
        <c:manualLayout>
          <c:xMode val="edge"/>
          <c:yMode val="edge"/>
          <c:x val="0.25130725065616799"/>
          <c:y val="8.910891089108910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5163549868766406E-2"/>
          <c:y val="8.8886333515241264E-2"/>
          <c:w val="0.8819197834645669"/>
          <c:h val="0.77538707414048491"/>
        </c:manualLayout>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cat>
            <c:strRef>
              <c:f>Sheet1!$A$2:$A$5</c:f>
              <c:strCache>
                <c:ptCount val="4"/>
                <c:pt idx="0">
                  <c:v>2015/16</c:v>
                </c:pt>
                <c:pt idx="1">
                  <c:v>2016/17</c:v>
                </c:pt>
                <c:pt idx="2">
                  <c:v>2017/18</c:v>
                </c:pt>
                <c:pt idx="3">
                  <c:v>2018/19</c:v>
                </c:pt>
              </c:strCache>
            </c:strRef>
          </c:cat>
          <c:val>
            <c:numRef>
              <c:f>Sheet1!$B$2:$B$5</c:f>
              <c:numCache>
                <c:formatCode>General</c:formatCode>
                <c:ptCount val="4"/>
                <c:pt idx="0">
                  <c:v>2112</c:v>
                </c:pt>
                <c:pt idx="1">
                  <c:v>1761</c:v>
                </c:pt>
                <c:pt idx="2">
                  <c:v>1360</c:v>
                </c:pt>
                <c:pt idx="3">
                  <c:v>1251</c:v>
                </c:pt>
              </c:numCache>
            </c:numRef>
          </c:val>
          <c:extLst>
            <c:ext xmlns:c16="http://schemas.microsoft.com/office/drawing/2014/chart" uri="{C3380CC4-5D6E-409C-BE32-E72D297353CC}">
              <c16:uniqueId val="{00000000-0396-475C-A1FC-B85C52C7153A}"/>
            </c:ext>
          </c:extLst>
        </c:ser>
        <c:dLbls>
          <c:showLegendKey val="0"/>
          <c:showVal val="0"/>
          <c:showCatName val="0"/>
          <c:showSerName val="0"/>
          <c:showPercent val="0"/>
          <c:showBubbleSize val="0"/>
        </c:dLbls>
        <c:gapWidth val="219"/>
        <c:overlap val="-27"/>
        <c:axId val="379463208"/>
        <c:axId val="379463600"/>
      </c:barChart>
      <c:catAx>
        <c:axId val="379463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463600"/>
        <c:crosses val="autoZero"/>
        <c:auto val="1"/>
        <c:lblAlgn val="ctr"/>
        <c:lblOffset val="100"/>
        <c:noMultiLvlLbl val="0"/>
      </c:catAx>
      <c:valAx>
        <c:axId val="379463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463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pPr>
            <a:r>
              <a:rPr lang="en-US" sz="1400" dirty="0"/>
              <a:t>Intent to Buy Prunes – Based on the Commercial</a:t>
            </a:r>
          </a:p>
        </c:rich>
      </c:tx>
      <c:overlay val="0"/>
    </c:title>
    <c:autoTitleDeleted val="0"/>
    <c:plotArea>
      <c:layout/>
      <c:barChart>
        <c:barDir val="col"/>
        <c:grouping val="clustered"/>
        <c:varyColors val="0"/>
        <c:ser>
          <c:idx val="0"/>
          <c:order val="0"/>
          <c:tx>
            <c:strRef>
              <c:f>Sheet1!$B$1</c:f>
              <c:strCache>
                <c:ptCount val="1"/>
                <c:pt idx="0">
                  <c:v>Column1</c:v>
                </c:pt>
              </c:strCache>
            </c:strRef>
          </c:tx>
          <c:spPr>
            <a:solidFill>
              <a:srgbClr val="646B86"/>
            </a:solidFill>
          </c:spPr>
          <c:invertIfNegative val="0"/>
          <c:dPt>
            <c:idx val="0"/>
            <c:invertIfNegative val="0"/>
            <c:bubble3D val="0"/>
            <c:spPr>
              <a:solidFill>
                <a:srgbClr val="00B050"/>
              </a:solidFill>
            </c:spPr>
            <c:extLst>
              <c:ext xmlns:c16="http://schemas.microsoft.com/office/drawing/2014/chart" uri="{C3380CC4-5D6E-409C-BE32-E72D297353CC}">
                <c16:uniqueId val="{00000000-2862-4771-9732-07824D0103AD}"/>
              </c:ext>
            </c:extLst>
          </c:dPt>
          <c:dPt>
            <c:idx val="2"/>
            <c:invertIfNegative val="0"/>
            <c:bubble3D val="0"/>
            <c:spPr>
              <a:solidFill>
                <a:srgbClr val="FF0000"/>
              </a:solidFill>
            </c:spPr>
            <c:extLst>
              <c:ext xmlns:c16="http://schemas.microsoft.com/office/drawing/2014/chart" uri="{C3380CC4-5D6E-409C-BE32-E72D297353CC}">
                <c16:uniqueId val="{00000001-2862-4771-9732-07824D0103AD}"/>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Top-2 Box</c:v>
                </c:pt>
                <c:pt idx="1">
                  <c:v>Might or might not buy them</c:v>
                </c:pt>
                <c:pt idx="2">
                  <c:v>Bottom-2 Box</c:v>
                </c:pt>
              </c:strCache>
            </c:strRef>
          </c:cat>
          <c:val>
            <c:numRef>
              <c:f>Sheet1!$B$2:$B$4</c:f>
              <c:numCache>
                <c:formatCode>0%</c:formatCode>
                <c:ptCount val="3"/>
                <c:pt idx="0">
                  <c:v>0.68</c:v>
                </c:pt>
                <c:pt idx="1">
                  <c:v>0.3</c:v>
                </c:pt>
                <c:pt idx="2">
                  <c:v>0.03</c:v>
                </c:pt>
              </c:numCache>
            </c:numRef>
          </c:val>
          <c:extLst>
            <c:ext xmlns:c16="http://schemas.microsoft.com/office/drawing/2014/chart" uri="{C3380CC4-5D6E-409C-BE32-E72D297353CC}">
              <c16:uniqueId val="{00000001-4531-42F5-866D-04DA3C3E9ED6}"/>
            </c:ext>
          </c:extLst>
        </c:ser>
        <c:dLbls>
          <c:showLegendKey val="0"/>
          <c:showVal val="0"/>
          <c:showCatName val="0"/>
          <c:showSerName val="0"/>
          <c:showPercent val="0"/>
          <c:showBubbleSize val="0"/>
        </c:dLbls>
        <c:gapWidth val="150"/>
        <c:axId val="382038088"/>
        <c:axId val="382038480"/>
      </c:barChart>
      <c:catAx>
        <c:axId val="382038088"/>
        <c:scaling>
          <c:orientation val="minMax"/>
        </c:scaling>
        <c:delete val="0"/>
        <c:axPos val="b"/>
        <c:numFmt formatCode="General" sourceLinked="0"/>
        <c:majorTickMark val="none"/>
        <c:minorTickMark val="none"/>
        <c:tickLblPos val="nextTo"/>
        <c:txPr>
          <a:bodyPr/>
          <a:lstStyle/>
          <a:p>
            <a:pPr>
              <a:defRPr sz="1400"/>
            </a:pPr>
            <a:endParaRPr lang="en-US"/>
          </a:p>
        </c:txPr>
        <c:crossAx val="382038480"/>
        <c:crosses val="autoZero"/>
        <c:auto val="1"/>
        <c:lblAlgn val="ctr"/>
        <c:lblOffset val="100"/>
        <c:noMultiLvlLbl val="0"/>
      </c:catAx>
      <c:valAx>
        <c:axId val="382038480"/>
        <c:scaling>
          <c:orientation val="minMax"/>
        </c:scaling>
        <c:delete val="0"/>
        <c:axPos val="l"/>
        <c:majorGridlines/>
        <c:numFmt formatCode="0%" sourceLinked="1"/>
        <c:majorTickMark val="none"/>
        <c:minorTickMark val="none"/>
        <c:tickLblPos val="nextTo"/>
        <c:crossAx val="382038088"/>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4144625544497391E-2"/>
          <c:y val="5.1373338576913299E-2"/>
          <c:w val="0.94552551950114505"/>
          <c:h val="0.52835325197862437"/>
        </c:manualLayout>
      </c:layout>
      <c:barChart>
        <c:barDir val="col"/>
        <c:grouping val="clustered"/>
        <c:varyColors val="0"/>
        <c:ser>
          <c:idx val="0"/>
          <c:order val="0"/>
          <c:tx>
            <c:strRef>
              <c:f>Sheet1!$B$1</c:f>
              <c:strCache>
                <c:ptCount val="1"/>
                <c:pt idx="0">
                  <c:v>Buy</c:v>
                </c:pt>
              </c:strCache>
            </c:strRef>
          </c:tx>
          <c:spPr>
            <a:solidFill>
              <a:srgbClr val="646B86"/>
            </a:solidFill>
          </c:spPr>
          <c:invertIfNegative val="0"/>
          <c:dPt>
            <c:idx val="0"/>
            <c:invertIfNegative val="0"/>
            <c:bubble3D val="0"/>
            <c:spPr>
              <a:solidFill>
                <a:srgbClr val="00B050"/>
              </a:solidFill>
            </c:spPr>
            <c:extLst>
              <c:ext xmlns:c16="http://schemas.microsoft.com/office/drawing/2014/chart" uri="{C3380CC4-5D6E-409C-BE32-E72D297353CC}">
                <c16:uniqueId val="{00000000-9643-4448-8415-57FFB3D8B459}"/>
              </c:ext>
            </c:extLst>
          </c:dPt>
          <c:dPt>
            <c:idx val="2"/>
            <c:invertIfNegative val="0"/>
            <c:bubble3D val="0"/>
            <c:spPr>
              <a:solidFill>
                <a:srgbClr val="FF0000"/>
              </a:solidFill>
            </c:spPr>
            <c:extLst>
              <c:ext xmlns:c16="http://schemas.microsoft.com/office/drawing/2014/chart" uri="{C3380CC4-5D6E-409C-BE32-E72D297353CC}">
                <c16:uniqueId val="{00000000-DEE2-4D6B-BBC3-B2D96E4EB819}"/>
              </c:ext>
            </c:extLst>
          </c:dPt>
          <c:dLbls>
            <c:dLbl>
              <c:idx val="2"/>
              <c:layout>
                <c:manualLayout>
                  <c:x val="-5.775898240861505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E2-4D6B-BBC3-B2D96E4EB819}"/>
                </c:ext>
              </c:extLst>
            </c:dLbl>
            <c:dLbl>
              <c:idx val="3"/>
              <c:layout>
                <c:manualLayout>
                  <c:x val="-5.4238337433523869E-3"/>
                  <c:y val="8.65599639038134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EE2-4D6B-BBC3-B2D96E4EB819}"/>
                </c:ext>
              </c:extLst>
            </c:dLbl>
            <c:dLbl>
              <c:idx val="4"/>
              <c:layout>
                <c:manualLayout>
                  <c:x val="-3.25430024601143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EE2-4D6B-BBC3-B2D96E4EB819}"/>
                </c:ext>
              </c:extLst>
            </c:dLbl>
            <c:dLbl>
              <c:idx val="5"/>
              <c:layout>
                <c:manualLayout>
                  <c:x val="-6.5086004920228641E-3"/>
                  <c:y val="4.327657407931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EE2-4D6B-BBC3-B2D96E4EB819}"/>
                </c:ext>
              </c:extLst>
            </c:dLbl>
            <c:dLbl>
              <c:idx val="6"/>
              <c:layout>
                <c:manualLayout>
                  <c:x val="-4.3390669946819895E-3"/>
                  <c:y val="-4.3279981951906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EE2-4D6B-BBC3-B2D96E4EB81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Much/somewhat more often</c:v>
                </c:pt>
                <c:pt idx="1">
                  <c:v>About the same</c:v>
                </c:pt>
                <c:pt idx="2">
                  <c:v>Much/somewhat less often</c:v>
                </c:pt>
              </c:strCache>
            </c:strRef>
          </c:cat>
          <c:val>
            <c:numRef>
              <c:f>Sheet1!$B$2:$B$4</c:f>
              <c:numCache>
                <c:formatCode>0%</c:formatCode>
                <c:ptCount val="3"/>
                <c:pt idx="0">
                  <c:v>0.54</c:v>
                </c:pt>
                <c:pt idx="1">
                  <c:v>0.45</c:v>
                </c:pt>
                <c:pt idx="2">
                  <c:v>0.01</c:v>
                </c:pt>
              </c:numCache>
            </c:numRef>
          </c:val>
          <c:extLst>
            <c:ext xmlns:c16="http://schemas.microsoft.com/office/drawing/2014/chart" uri="{C3380CC4-5D6E-409C-BE32-E72D297353CC}">
              <c16:uniqueId val="{00000005-DEE2-4D6B-BBC3-B2D96E4EB819}"/>
            </c:ext>
          </c:extLst>
        </c:ser>
        <c:dLbls>
          <c:showLegendKey val="0"/>
          <c:showVal val="0"/>
          <c:showCatName val="0"/>
          <c:showSerName val="0"/>
          <c:showPercent val="0"/>
          <c:showBubbleSize val="0"/>
        </c:dLbls>
        <c:gapWidth val="150"/>
        <c:axId val="382444928"/>
        <c:axId val="382445320"/>
      </c:barChart>
      <c:catAx>
        <c:axId val="382444928"/>
        <c:scaling>
          <c:orientation val="minMax"/>
        </c:scaling>
        <c:delete val="0"/>
        <c:axPos val="b"/>
        <c:numFmt formatCode="General" sourceLinked="0"/>
        <c:majorTickMark val="none"/>
        <c:minorTickMark val="none"/>
        <c:tickLblPos val="nextTo"/>
        <c:crossAx val="382445320"/>
        <c:crosses val="autoZero"/>
        <c:auto val="1"/>
        <c:lblAlgn val="ctr"/>
        <c:lblOffset val="100"/>
        <c:noMultiLvlLbl val="0"/>
      </c:catAx>
      <c:valAx>
        <c:axId val="382445320"/>
        <c:scaling>
          <c:orientation val="minMax"/>
          <c:max val="0.8"/>
          <c:min val="0"/>
        </c:scaling>
        <c:delete val="0"/>
        <c:axPos val="l"/>
        <c:majorGridlines/>
        <c:numFmt formatCode="0%" sourceLinked="1"/>
        <c:majorTickMark val="none"/>
        <c:minorTickMark val="none"/>
        <c:tickLblPos val="nextTo"/>
        <c:crossAx val="382444928"/>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Top-2 Box</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Prune purchase intent</c:v>
                </c:pt>
              </c:strCache>
            </c:strRef>
          </c:cat>
          <c:val>
            <c:numRef>
              <c:f>Sheet1!$B$2</c:f>
              <c:numCache>
                <c:formatCode>General</c:formatCode>
                <c:ptCount val="1"/>
                <c:pt idx="0">
                  <c:v>13</c:v>
                </c:pt>
              </c:numCache>
            </c:numRef>
          </c:val>
          <c:extLst>
            <c:ext xmlns:c16="http://schemas.microsoft.com/office/drawing/2014/chart" uri="{C3380CC4-5D6E-409C-BE32-E72D297353CC}">
              <c16:uniqueId val="{00000000-4E78-4FBF-9126-CFE65377B26F}"/>
            </c:ext>
          </c:extLst>
        </c:ser>
        <c:ser>
          <c:idx val="1"/>
          <c:order val="1"/>
          <c:tx>
            <c:strRef>
              <c:f>Sheet1!$C$1</c:f>
              <c:strCache>
                <c:ptCount val="1"/>
                <c:pt idx="0">
                  <c:v>Might or Might Not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Prune purchase intent</c:v>
                </c:pt>
              </c:strCache>
            </c:strRef>
          </c:cat>
          <c:val>
            <c:numRef>
              <c:f>Sheet1!$C$2</c:f>
              <c:numCache>
                <c:formatCode>General</c:formatCode>
                <c:ptCount val="1"/>
                <c:pt idx="0">
                  <c:v>2</c:v>
                </c:pt>
              </c:numCache>
            </c:numRef>
          </c:val>
          <c:extLst>
            <c:ext xmlns:c16="http://schemas.microsoft.com/office/drawing/2014/chart" uri="{C3380CC4-5D6E-409C-BE32-E72D297353CC}">
              <c16:uniqueId val="{00000001-4E78-4FBF-9126-CFE65377B26F}"/>
            </c:ext>
          </c:extLst>
        </c:ser>
        <c:ser>
          <c:idx val="2"/>
          <c:order val="2"/>
          <c:tx>
            <c:strRef>
              <c:f>Sheet1!$D$1</c:f>
              <c:strCache>
                <c:ptCount val="1"/>
                <c:pt idx="0">
                  <c:v>Bottom-2 Box</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Prune purchase intent</c:v>
                </c:pt>
              </c:strCache>
            </c:strRef>
          </c:cat>
          <c:val>
            <c:numRef>
              <c:f>Sheet1!$D$2</c:f>
              <c:numCache>
                <c:formatCode>General</c:formatCode>
                <c:ptCount val="1"/>
                <c:pt idx="0">
                  <c:v>1</c:v>
                </c:pt>
              </c:numCache>
            </c:numRef>
          </c:val>
          <c:extLst>
            <c:ext xmlns:c16="http://schemas.microsoft.com/office/drawing/2014/chart" uri="{C3380CC4-5D6E-409C-BE32-E72D297353CC}">
              <c16:uniqueId val="{00000002-4E78-4FBF-9126-CFE65377B26F}"/>
            </c:ext>
          </c:extLst>
        </c:ser>
        <c:dLbls>
          <c:showLegendKey val="0"/>
          <c:showVal val="0"/>
          <c:showCatName val="0"/>
          <c:showSerName val="0"/>
          <c:showPercent val="0"/>
          <c:showBubbleSize val="0"/>
        </c:dLbls>
        <c:gapWidth val="219"/>
        <c:overlap val="-27"/>
        <c:axId val="378400672"/>
        <c:axId val="382446104"/>
      </c:barChart>
      <c:catAx>
        <c:axId val="378400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2446104"/>
        <c:crosses val="autoZero"/>
        <c:auto val="1"/>
        <c:lblAlgn val="ctr"/>
        <c:lblOffset val="100"/>
        <c:noMultiLvlLbl val="0"/>
      </c:catAx>
      <c:valAx>
        <c:axId val="382446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8400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2019</c:v>
                </c:pt>
              </c:strCache>
            </c:strRef>
          </c:tx>
          <c:spPr>
            <a:solidFill>
              <a:srgbClr val="646B86"/>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Quality</c:v>
                </c:pt>
                <c:pt idx="1">
                  <c:v>Taste</c:v>
                </c:pt>
                <c:pt idx="2">
                  <c:v>Health Benefit</c:v>
                </c:pt>
                <c:pt idx="3">
                  <c:v>Price</c:v>
                </c:pt>
                <c:pt idx="4">
                  <c:v>Environmental sustainability</c:v>
                </c:pt>
                <c:pt idx="5">
                  <c:v>Country of Origin</c:v>
                </c:pt>
              </c:strCache>
            </c:strRef>
          </c:cat>
          <c:val>
            <c:numRef>
              <c:f>Sheet1!$B$2:$B$7</c:f>
              <c:numCache>
                <c:formatCode>0%</c:formatCode>
                <c:ptCount val="6"/>
                <c:pt idx="0">
                  <c:v>0.85</c:v>
                </c:pt>
                <c:pt idx="1">
                  <c:v>0.84</c:v>
                </c:pt>
                <c:pt idx="2">
                  <c:v>0.78</c:v>
                </c:pt>
                <c:pt idx="3">
                  <c:v>0.67</c:v>
                </c:pt>
                <c:pt idx="4">
                  <c:v>0.57999999999999996</c:v>
                </c:pt>
                <c:pt idx="5">
                  <c:v>0.54</c:v>
                </c:pt>
              </c:numCache>
            </c:numRef>
          </c:val>
          <c:extLst>
            <c:ext xmlns:c16="http://schemas.microsoft.com/office/drawing/2014/chart" uri="{C3380CC4-5D6E-409C-BE32-E72D297353CC}">
              <c16:uniqueId val="{00000000-E5AA-4727-A7BE-86BD7E751EEE}"/>
            </c:ext>
          </c:extLst>
        </c:ser>
        <c:dLbls>
          <c:showLegendKey val="0"/>
          <c:showVal val="0"/>
          <c:showCatName val="0"/>
          <c:showSerName val="0"/>
          <c:showPercent val="0"/>
          <c:showBubbleSize val="0"/>
        </c:dLbls>
        <c:gapWidth val="150"/>
        <c:axId val="379461640"/>
        <c:axId val="379464384"/>
      </c:barChart>
      <c:catAx>
        <c:axId val="379461640"/>
        <c:scaling>
          <c:orientation val="minMax"/>
        </c:scaling>
        <c:delete val="0"/>
        <c:axPos val="b"/>
        <c:numFmt formatCode="General" sourceLinked="0"/>
        <c:majorTickMark val="none"/>
        <c:minorTickMark val="none"/>
        <c:tickLblPos val="nextTo"/>
        <c:txPr>
          <a:bodyPr/>
          <a:lstStyle/>
          <a:p>
            <a:pPr>
              <a:defRPr sz="1100"/>
            </a:pPr>
            <a:endParaRPr lang="en-US"/>
          </a:p>
        </c:txPr>
        <c:crossAx val="379464384"/>
        <c:crosses val="autoZero"/>
        <c:auto val="1"/>
        <c:lblAlgn val="ctr"/>
        <c:lblOffset val="100"/>
        <c:noMultiLvlLbl val="0"/>
      </c:catAx>
      <c:valAx>
        <c:axId val="379464384"/>
        <c:scaling>
          <c:orientation val="minMax"/>
        </c:scaling>
        <c:delete val="0"/>
        <c:axPos val="l"/>
        <c:majorGridlines/>
        <c:numFmt formatCode="0%" sourceLinked="1"/>
        <c:majorTickMark val="none"/>
        <c:minorTickMark val="none"/>
        <c:tickLblPos val="nextTo"/>
        <c:crossAx val="379461640"/>
        <c:crosses val="autoZero"/>
        <c:crossBetween val="between"/>
      </c:valAx>
    </c:plotArea>
    <c:legend>
      <c:legendPos val="r"/>
      <c:overlay val="0"/>
    </c:legend>
    <c:plotVisOnly val="1"/>
    <c:dispBlanksAs val="gap"/>
    <c:showDLblsOverMax val="0"/>
  </c:chart>
  <c:txPr>
    <a:bodyPr/>
    <a:lstStyle/>
    <a:p>
      <a:pPr>
        <a:defRPr sz="14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2017</c:v>
                </c:pt>
              </c:strCache>
            </c:strRef>
          </c:tx>
          <c:spPr>
            <a:solidFill>
              <a:schemeClr val="accent2">
                <a:lumMod val="50000"/>
              </a:schemeClr>
            </a:solidFill>
          </c:spPr>
          <c:invertIfNegative val="0"/>
          <c:dLbls>
            <c:dLbl>
              <c:idx val="3"/>
              <c:layout>
                <c:manualLayout>
                  <c:x val="-3.00192087480229E-3"/>
                  <c:y val="1.10615759610179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746-4622-993E-6C76F133BC4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Top-2 Box</c:v>
                </c:pt>
                <c:pt idx="1">
                  <c:v>Definitely would buy them</c:v>
                </c:pt>
                <c:pt idx="2">
                  <c:v>Probably would buy them</c:v>
                </c:pt>
                <c:pt idx="3">
                  <c:v>Might or might not buy them</c:v>
                </c:pt>
                <c:pt idx="4">
                  <c:v>Probably would not buy them</c:v>
                </c:pt>
                <c:pt idx="5">
                  <c:v>Definitely would not buy them</c:v>
                </c:pt>
              </c:strCache>
            </c:strRef>
          </c:cat>
          <c:val>
            <c:numRef>
              <c:f>Sheet1!$B$2:$B$7</c:f>
              <c:numCache>
                <c:formatCode>0%</c:formatCode>
                <c:ptCount val="6"/>
                <c:pt idx="0">
                  <c:v>0.71</c:v>
                </c:pt>
                <c:pt idx="1">
                  <c:v>0.24</c:v>
                </c:pt>
                <c:pt idx="2">
                  <c:v>0.47</c:v>
                </c:pt>
                <c:pt idx="3">
                  <c:v>0.23</c:v>
                </c:pt>
                <c:pt idx="4">
                  <c:v>0.05</c:v>
                </c:pt>
                <c:pt idx="5">
                  <c:v>0.01</c:v>
                </c:pt>
              </c:numCache>
            </c:numRef>
          </c:val>
          <c:extLst>
            <c:ext xmlns:c16="http://schemas.microsoft.com/office/drawing/2014/chart" uri="{C3380CC4-5D6E-409C-BE32-E72D297353CC}">
              <c16:uniqueId val="{00000000-D746-4622-993E-6C76F133BC4B}"/>
            </c:ext>
          </c:extLst>
        </c:ser>
        <c:ser>
          <c:idx val="1"/>
          <c:order val="1"/>
          <c:tx>
            <c:strRef>
              <c:f>Sheet1!$C$1</c:f>
              <c:strCache>
                <c:ptCount val="1"/>
                <c:pt idx="0">
                  <c:v>2019</c:v>
                </c:pt>
              </c:strCache>
            </c:strRef>
          </c:tx>
          <c:spPr>
            <a:solidFill>
              <a:srgbClr val="646B86"/>
            </a:solidFill>
          </c:spPr>
          <c:invertIfNegative val="0"/>
          <c:dLbls>
            <c:dLbl>
              <c:idx val="0"/>
              <c:layout>
                <c:manualLayout>
                  <c:x val="9.005762624406868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46-4622-993E-6C76F133BC4B}"/>
                </c:ext>
              </c:extLst>
            </c:dLbl>
            <c:dLbl>
              <c:idx val="2"/>
              <c:layout>
                <c:manualLayout>
                  <c:x val="1.3508643936610304E-2"/>
                  <c:y val="-1.10615759610180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746-4622-993E-6C76F133BC4B}"/>
                </c:ext>
              </c:extLst>
            </c:dLbl>
            <c:dLbl>
              <c:idx val="3"/>
              <c:layout>
                <c:manualLayout>
                  <c:x val="1.0506723061808014E-2"/>
                  <c:y val="1.1061575961017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746-4622-993E-6C76F133BC4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Top-2 Box</c:v>
                </c:pt>
                <c:pt idx="1">
                  <c:v>Definitely would buy them</c:v>
                </c:pt>
                <c:pt idx="2">
                  <c:v>Probably would buy them</c:v>
                </c:pt>
                <c:pt idx="3">
                  <c:v>Might or might not buy them</c:v>
                </c:pt>
                <c:pt idx="4">
                  <c:v>Probably would not buy them</c:v>
                </c:pt>
                <c:pt idx="5">
                  <c:v>Definitely would not buy them</c:v>
                </c:pt>
              </c:strCache>
            </c:strRef>
          </c:cat>
          <c:val>
            <c:numRef>
              <c:f>Sheet1!$C$2:$C$7</c:f>
              <c:numCache>
                <c:formatCode>0%</c:formatCode>
                <c:ptCount val="6"/>
                <c:pt idx="0">
                  <c:v>0.7</c:v>
                </c:pt>
                <c:pt idx="1">
                  <c:v>0.32</c:v>
                </c:pt>
                <c:pt idx="2">
                  <c:v>0.38</c:v>
                </c:pt>
                <c:pt idx="3">
                  <c:v>0.23</c:v>
                </c:pt>
                <c:pt idx="4">
                  <c:v>0.06</c:v>
                </c:pt>
                <c:pt idx="5">
                  <c:v>0.01</c:v>
                </c:pt>
              </c:numCache>
            </c:numRef>
          </c:val>
          <c:extLst>
            <c:ext xmlns:c16="http://schemas.microsoft.com/office/drawing/2014/chart" uri="{C3380CC4-5D6E-409C-BE32-E72D297353CC}">
              <c16:uniqueId val="{00000001-D746-4622-993E-6C76F133BC4B}"/>
            </c:ext>
          </c:extLst>
        </c:ser>
        <c:dLbls>
          <c:showLegendKey val="0"/>
          <c:showVal val="0"/>
          <c:showCatName val="0"/>
          <c:showSerName val="0"/>
          <c:showPercent val="0"/>
          <c:showBubbleSize val="0"/>
        </c:dLbls>
        <c:gapWidth val="150"/>
        <c:axId val="379465168"/>
        <c:axId val="378089352"/>
      </c:barChart>
      <c:catAx>
        <c:axId val="379465168"/>
        <c:scaling>
          <c:orientation val="minMax"/>
        </c:scaling>
        <c:delete val="0"/>
        <c:axPos val="b"/>
        <c:numFmt formatCode="General" sourceLinked="0"/>
        <c:majorTickMark val="none"/>
        <c:minorTickMark val="none"/>
        <c:tickLblPos val="nextTo"/>
        <c:crossAx val="378089352"/>
        <c:crosses val="autoZero"/>
        <c:auto val="1"/>
        <c:lblAlgn val="ctr"/>
        <c:lblOffset val="100"/>
        <c:noMultiLvlLbl val="0"/>
      </c:catAx>
      <c:valAx>
        <c:axId val="378089352"/>
        <c:scaling>
          <c:orientation val="minMax"/>
        </c:scaling>
        <c:delete val="0"/>
        <c:axPos val="l"/>
        <c:majorGridlines/>
        <c:numFmt formatCode="0%" sourceLinked="1"/>
        <c:majorTickMark val="none"/>
        <c:minorTickMark val="none"/>
        <c:tickLblPos val="nextTo"/>
        <c:crossAx val="379465168"/>
        <c:crosses val="autoZero"/>
        <c:crossBetween val="between"/>
      </c:valAx>
    </c:plotArea>
    <c:legend>
      <c:legendPos val="r"/>
      <c:overlay val="0"/>
    </c:legend>
    <c:plotVisOnly val="1"/>
    <c:dispBlanksAs val="gap"/>
    <c:showDLblsOverMax val="0"/>
  </c:chart>
  <c:txPr>
    <a:bodyPr/>
    <a:lstStyle/>
    <a:p>
      <a:pPr>
        <a:defRPr sz="14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2017</c:v>
                </c:pt>
              </c:strCache>
            </c:strRef>
          </c:tx>
          <c:spPr>
            <a:solidFill>
              <a:schemeClr val="accent2">
                <a:lumMod val="50000"/>
              </a:schemeClr>
            </a:solidFill>
          </c:spPr>
          <c:invertIfNegative val="0"/>
          <c:dLbls>
            <c:dLbl>
              <c:idx val="3"/>
              <c:layout>
                <c:manualLayout>
                  <c:x val="-3.00192087480229E-3"/>
                  <c:y val="1.10615759610179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746-4622-993E-6C76F133BC4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Yes - aware of advertising, promotions or publicity</c:v>
                </c:pt>
                <c:pt idx="1">
                  <c:v>No - not aware</c:v>
                </c:pt>
              </c:strCache>
            </c:strRef>
          </c:cat>
          <c:val>
            <c:numRef>
              <c:f>Sheet1!$B$2:$B$3</c:f>
              <c:numCache>
                <c:formatCode>0%</c:formatCode>
                <c:ptCount val="2"/>
                <c:pt idx="0">
                  <c:v>0.28999999999999998</c:v>
                </c:pt>
                <c:pt idx="1">
                  <c:v>0.71</c:v>
                </c:pt>
              </c:numCache>
            </c:numRef>
          </c:val>
          <c:extLst>
            <c:ext xmlns:c16="http://schemas.microsoft.com/office/drawing/2014/chart" uri="{C3380CC4-5D6E-409C-BE32-E72D297353CC}">
              <c16:uniqueId val="{00000000-D746-4622-993E-6C76F133BC4B}"/>
            </c:ext>
          </c:extLst>
        </c:ser>
        <c:ser>
          <c:idx val="1"/>
          <c:order val="1"/>
          <c:tx>
            <c:strRef>
              <c:f>Sheet1!$C$1</c:f>
              <c:strCache>
                <c:ptCount val="1"/>
                <c:pt idx="0">
                  <c:v>2019</c:v>
                </c:pt>
              </c:strCache>
            </c:strRef>
          </c:tx>
          <c:spPr>
            <a:solidFill>
              <a:srgbClr val="646B86"/>
            </a:solidFill>
          </c:spPr>
          <c:invertIfNegative val="0"/>
          <c:dLbls>
            <c:dLbl>
              <c:idx val="0"/>
              <c:layout>
                <c:manualLayout>
                  <c:x val="9.005762624406868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46-4622-993E-6C76F133BC4B}"/>
                </c:ext>
              </c:extLst>
            </c:dLbl>
            <c:dLbl>
              <c:idx val="2"/>
              <c:layout>
                <c:manualLayout>
                  <c:x val="1.3508643936610304E-2"/>
                  <c:y val="-1.10615759610180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746-4622-993E-6C76F133BC4B}"/>
                </c:ext>
              </c:extLst>
            </c:dLbl>
            <c:dLbl>
              <c:idx val="3"/>
              <c:layout>
                <c:manualLayout>
                  <c:x val="1.0506723061808014E-2"/>
                  <c:y val="1.1061575961017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746-4622-993E-6C76F133BC4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Yes - aware of advertising, promotions or publicity</c:v>
                </c:pt>
                <c:pt idx="1">
                  <c:v>No - not aware</c:v>
                </c:pt>
              </c:strCache>
            </c:strRef>
          </c:cat>
          <c:val>
            <c:numRef>
              <c:f>Sheet1!$C$2:$C$3</c:f>
              <c:numCache>
                <c:formatCode>0%</c:formatCode>
                <c:ptCount val="2"/>
                <c:pt idx="0">
                  <c:v>0.31</c:v>
                </c:pt>
                <c:pt idx="1">
                  <c:v>0.69</c:v>
                </c:pt>
              </c:numCache>
            </c:numRef>
          </c:val>
          <c:extLst>
            <c:ext xmlns:c16="http://schemas.microsoft.com/office/drawing/2014/chart" uri="{C3380CC4-5D6E-409C-BE32-E72D297353CC}">
              <c16:uniqueId val="{00000001-D746-4622-993E-6C76F133BC4B}"/>
            </c:ext>
          </c:extLst>
        </c:ser>
        <c:dLbls>
          <c:showLegendKey val="0"/>
          <c:showVal val="0"/>
          <c:showCatName val="0"/>
          <c:showSerName val="0"/>
          <c:showPercent val="0"/>
          <c:showBubbleSize val="0"/>
        </c:dLbls>
        <c:gapWidth val="150"/>
        <c:axId val="379235376"/>
        <c:axId val="379235768"/>
      </c:barChart>
      <c:catAx>
        <c:axId val="379235376"/>
        <c:scaling>
          <c:orientation val="minMax"/>
        </c:scaling>
        <c:delete val="0"/>
        <c:axPos val="b"/>
        <c:numFmt formatCode="General" sourceLinked="0"/>
        <c:majorTickMark val="none"/>
        <c:minorTickMark val="none"/>
        <c:tickLblPos val="nextTo"/>
        <c:crossAx val="379235768"/>
        <c:crosses val="autoZero"/>
        <c:auto val="1"/>
        <c:lblAlgn val="ctr"/>
        <c:lblOffset val="100"/>
        <c:noMultiLvlLbl val="0"/>
      </c:catAx>
      <c:valAx>
        <c:axId val="379235768"/>
        <c:scaling>
          <c:orientation val="minMax"/>
        </c:scaling>
        <c:delete val="0"/>
        <c:axPos val="l"/>
        <c:majorGridlines/>
        <c:numFmt formatCode="0%" sourceLinked="1"/>
        <c:majorTickMark val="none"/>
        <c:minorTickMark val="none"/>
        <c:tickLblPos val="nextTo"/>
        <c:crossAx val="379235376"/>
        <c:crosses val="autoZero"/>
        <c:crossBetween val="between"/>
      </c:valAx>
    </c:plotArea>
    <c:legend>
      <c:legendPos val="r"/>
      <c:overlay val="0"/>
    </c:legend>
    <c:plotVisOnly val="1"/>
    <c:dispBlanksAs val="gap"/>
    <c:showDLblsOverMax val="0"/>
  </c:chart>
  <c:txPr>
    <a:bodyPr/>
    <a:lstStyle/>
    <a:p>
      <a:pPr>
        <a:defRPr sz="14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364376770538245E-2"/>
          <c:y val="5.9612133267031325E-2"/>
          <c:w val="0.91749431197162679"/>
          <c:h val="0.58802324917869753"/>
        </c:manualLayout>
      </c:layout>
      <c:barChart>
        <c:barDir val="col"/>
        <c:grouping val="clustered"/>
        <c:varyColors val="0"/>
        <c:ser>
          <c:idx val="0"/>
          <c:order val="0"/>
          <c:tx>
            <c:strRef>
              <c:f>Sheet1!$B$1</c:f>
              <c:strCache>
                <c:ptCount val="1"/>
                <c:pt idx="0">
                  <c:v>2017</c:v>
                </c:pt>
              </c:strCache>
            </c:strRef>
          </c:tx>
          <c:spPr>
            <a:solidFill>
              <a:schemeClr val="accent2">
                <a:lumMod val="50000"/>
              </a:schemeClr>
            </a:solidFill>
          </c:spPr>
          <c:invertIfNegative val="0"/>
          <c:dLbls>
            <c:dLbl>
              <c:idx val="0"/>
              <c:layout>
                <c:manualLayout>
                  <c:x val="-1.4754485363550519E-2"/>
                  <c:y val="-4.14115805691646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7CC-47D0-9DC2-0DDBC0625F33}"/>
                </c:ext>
              </c:extLst>
            </c:dLbl>
            <c:dLbl>
              <c:idx val="1"/>
              <c:layout>
                <c:manualLayout>
                  <c:x val="-1.327903682719546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7CC-47D0-9DC2-0DDBC0625F33}"/>
                </c:ext>
              </c:extLst>
            </c:dLbl>
            <c:dLbl>
              <c:idx val="2"/>
              <c:layout>
                <c:manualLayout>
                  <c:x val="-1.180358829084041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7CC-47D0-9DC2-0DDBC0625F33}"/>
                </c:ext>
              </c:extLst>
            </c:dLbl>
            <c:dLbl>
              <c:idx val="3"/>
              <c:layout>
                <c:manualLayout>
                  <c:x val="-1.0328139754485417E-2"/>
                  <c:y val="-8.28231611383293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7CC-47D0-9DC2-0DDBC0625F33}"/>
                </c:ext>
              </c:extLst>
            </c:dLbl>
            <c:dLbl>
              <c:idx val="4"/>
              <c:layout>
                <c:manualLayout>
                  <c:x val="-8.8526912181303118E-3"/>
                  <c:y val="1.24234741707494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7CC-47D0-9DC2-0DDBC0625F33}"/>
                </c:ext>
              </c:extLst>
            </c:dLbl>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From California</c:v>
                </c:pt>
                <c:pt idx="1">
                  <c:v>Healthy - providing many health benefits</c:v>
                </c:pt>
                <c:pt idx="2">
                  <c:v>A good snack for the entire family</c:v>
                </c:pt>
                <c:pt idx="3">
                  <c:v>High quality</c:v>
                </c:pt>
                <c:pt idx="4">
                  <c:v>Good for digestion</c:v>
                </c:pt>
                <c:pt idx="5">
                  <c:v>An ingredient in many different types of dishes</c:v>
                </c:pt>
                <c:pt idx="6">
                  <c:v>Good for bone health</c:v>
                </c:pt>
              </c:strCache>
            </c:strRef>
          </c:cat>
          <c:val>
            <c:numRef>
              <c:f>Sheet1!$B$2:$B$8</c:f>
              <c:numCache>
                <c:formatCode>0%</c:formatCode>
                <c:ptCount val="7"/>
                <c:pt idx="0">
                  <c:v>0.24</c:v>
                </c:pt>
                <c:pt idx="1">
                  <c:v>0.2</c:v>
                </c:pt>
                <c:pt idx="2">
                  <c:v>0.18</c:v>
                </c:pt>
                <c:pt idx="3">
                  <c:v>0.13</c:v>
                </c:pt>
                <c:pt idx="4">
                  <c:v>0.15</c:v>
                </c:pt>
                <c:pt idx="5">
                  <c:v>0.06</c:v>
                </c:pt>
                <c:pt idx="6">
                  <c:v>0.09</c:v>
                </c:pt>
              </c:numCache>
            </c:numRef>
          </c:val>
          <c:extLst>
            <c:ext xmlns:c16="http://schemas.microsoft.com/office/drawing/2014/chart" uri="{C3380CC4-5D6E-409C-BE32-E72D297353CC}">
              <c16:uniqueId val="{00000000-2F75-4028-B8FB-3CA5C19E560B}"/>
            </c:ext>
          </c:extLst>
        </c:ser>
        <c:ser>
          <c:idx val="1"/>
          <c:order val="1"/>
          <c:tx>
            <c:strRef>
              <c:f>Sheet1!$C$1</c:f>
              <c:strCache>
                <c:ptCount val="1"/>
                <c:pt idx="0">
                  <c:v>2019</c:v>
                </c:pt>
              </c:strCache>
            </c:strRef>
          </c:tx>
          <c:spPr>
            <a:solidFill>
              <a:srgbClr val="646B86"/>
            </a:solidFill>
          </c:spPr>
          <c:invertIfNegative val="0"/>
          <c:dLbls>
            <c:dLbl>
              <c:idx val="6"/>
              <c:layout>
                <c:manualLayout>
                  <c:x val="1.4754485363550519E-2"/>
                  <c:y val="4.1411580569163916E-3"/>
                </c:manualLayout>
              </c:layout>
              <c:showLegendKey val="0"/>
              <c:showVal val="1"/>
              <c:showCatName val="0"/>
              <c:showSerName val="0"/>
              <c:showPercent val="0"/>
              <c:showBubbleSize val="0"/>
              <c:extLst>
                <c:ext xmlns:c15="http://schemas.microsoft.com/office/drawing/2012/chart" uri="{CE6537A1-D6FC-4f65-9D91-7224C49458BB}">
                  <c15:layout>
                    <c:manualLayout>
                      <c:w val="6.632873086331631E-2"/>
                      <c:h val="9.9967555493963522E-2"/>
                    </c:manualLayout>
                  </c15:layout>
                </c:ext>
                <c:ext xmlns:c16="http://schemas.microsoft.com/office/drawing/2014/chart" uri="{C3380CC4-5D6E-409C-BE32-E72D297353CC}">
                  <c16:uniqueId val="{00000002-2F75-4028-B8FB-3CA5C19E560B}"/>
                </c:ext>
              </c:extLst>
            </c:dLbl>
            <c:dLbl>
              <c:idx val="7"/>
              <c:layout>
                <c:manualLayout>
                  <c:x val="1.4754485363550519E-2"/>
                  <c:y val="-4.14115805691646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F75-4028-B8FB-3CA5C19E560B}"/>
                </c:ext>
              </c:extLst>
            </c:dLbl>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From California</c:v>
                </c:pt>
                <c:pt idx="1">
                  <c:v>Healthy - providing many health benefits</c:v>
                </c:pt>
                <c:pt idx="2">
                  <c:v>A good snack for the entire family</c:v>
                </c:pt>
                <c:pt idx="3">
                  <c:v>High quality</c:v>
                </c:pt>
                <c:pt idx="4">
                  <c:v>Good for digestion</c:v>
                </c:pt>
                <c:pt idx="5">
                  <c:v>An ingredient in many different types of dishes</c:v>
                </c:pt>
                <c:pt idx="6">
                  <c:v>Good for bone health</c:v>
                </c:pt>
              </c:strCache>
            </c:strRef>
          </c:cat>
          <c:val>
            <c:numRef>
              <c:f>Sheet1!$C$2:$C$8</c:f>
              <c:numCache>
                <c:formatCode>0%</c:formatCode>
                <c:ptCount val="7"/>
                <c:pt idx="0">
                  <c:v>0.43</c:v>
                </c:pt>
                <c:pt idx="1">
                  <c:v>0.37</c:v>
                </c:pt>
                <c:pt idx="2">
                  <c:v>0.3</c:v>
                </c:pt>
                <c:pt idx="3">
                  <c:v>0.26</c:v>
                </c:pt>
                <c:pt idx="4">
                  <c:v>0.21</c:v>
                </c:pt>
                <c:pt idx="5">
                  <c:v>0.13</c:v>
                </c:pt>
                <c:pt idx="6">
                  <c:v>0.1</c:v>
                </c:pt>
              </c:numCache>
            </c:numRef>
          </c:val>
          <c:extLst>
            <c:ext xmlns:c16="http://schemas.microsoft.com/office/drawing/2014/chart" uri="{C3380CC4-5D6E-409C-BE32-E72D297353CC}">
              <c16:uniqueId val="{00000001-2F75-4028-B8FB-3CA5C19E560B}"/>
            </c:ext>
          </c:extLst>
        </c:ser>
        <c:dLbls>
          <c:showLegendKey val="0"/>
          <c:showVal val="0"/>
          <c:showCatName val="0"/>
          <c:showSerName val="0"/>
          <c:showPercent val="0"/>
          <c:showBubbleSize val="0"/>
        </c:dLbls>
        <c:gapWidth val="150"/>
        <c:axId val="378087784"/>
        <c:axId val="221983200"/>
      </c:barChart>
      <c:catAx>
        <c:axId val="378087784"/>
        <c:scaling>
          <c:orientation val="minMax"/>
        </c:scaling>
        <c:delete val="0"/>
        <c:axPos val="b"/>
        <c:numFmt formatCode="General" sourceLinked="0"/>
        <c:majorTickMark val="none"/>
        <c:minorTickMark val="none"/>
        <c:tickLblPos val="nextTo"/>
        <c:txPr>
          <a:bodyPr/>
          <a:lstStyle/>
          <a:p>
            <a:pPr>
              <a:defRPr sz="1100" baseline="0"/>
            </a:pPr>
            <a:endParaRPr lang="en-US"/>
          </a:p>
        </c:txPr>
        <c:crossAx val="221983200"/>
        <c:crosses val="autoZero"/>
        <c:auto val="1"/>
        <c:lblAlgn val="ctr"/>
        <c:lblOffset val="100"/>
        <c:noMultiLvlLbl val="0"/>
      </c:catAx>
      <c:valAx>
        <c:axId val="221983200"/>
        <c:scaling>
          <c:orientation val="minMax"/>
        </c:scaling>
        <c:delete val="0"/>
        <c:axPos val="l"/>
        <c:majorGridlines/>
        <c:numFmt formatCode="0%" sourceLinked="1"/>
        <c:majorTickMark val="none"/>
        <c:minorTickMark val="none"/>
        <c:tickLblPos val="nextTo"/>
        <c:crossAx val="378087784"/>
        <c:crosses val="autoZero"/>
        <c:crossBetween val="between"/>
      </c:valAx>
    </c:plotArea>
    <c:legend>
      <c:legendPos val="r"/>
      <c:layout>
        <c:manualLayout>
          <c:xMode val="edge"/>
          <c:yMode val="edge"/>
          <c:x val="0.86633760678994443"/>
          <c:y val="0.11237863879808593"/>
          <c:w val="0.12185880491921512"/>
          <c:h val="0.20376258447391804"/>
        </c:manualLayout>
      </c:layout>
      <c:overlay val="0"/>
    </c:legend>
    <c:plotVisOnly val="1"/>
    <c:dispBlanksAs val="gap"/>
    <c:showDLblsOverMax val="0"/>
  </c:chart>
  <c:txPr>
    <a:bodyPr/>
    <a:lstStyle/>
    <a:p>
      <a:pPr>
        <a:defRPr sz="16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2019</c:v>
                </c:pt>
              </c:strCache>
            </c:strRef>
          </c:tx>
          <c:spPr>
            <a:solidFill>
              <a:schemeClr val="accent1"/>
            </a:solidFill>
          </c:spPr>
          <c:invertIfNegative val="0"/>
          <c:dPt>
            <c:idx val="0"/>
            <c:invertIfNegative val="0"/>
            <c:bubble3D val="0"/>
            <c:spPr>
              <a:solidFill>
                <a:srgbClr val="00B050"/>
              </a:solidFill>
            </c:spPr>
            <c:extLst>
              <c:ext xmlns:c16="http://schemas.microsoft.com/office/drawing/2014/chart" uri="{C3380CC4-5D6E-409C-BE32-E72D297353CC}">
                <c16:uniqueId val="{00000001-FF28-492C-9071-2D675911DCE0}"/>
              </c:ext>
            </c:extLst>
          </c:dPt>
          <c:dPt>
            <c:idx val="1"/>
            <c:invertIfNegative val="0"/>
            <c:bubble3D val="0"/>
            <c:spPr>
              <a:solidFill>
                <a:srgbClr val="C00000"/>
              </a:solidFill>
            </c:spPr>
            <c:extLst>
              <c:ext xmlns:c16="http://schemas.microsoft.com/office/drawing/2014/chart" uri="{C3380CC4-5D6E-409C-BE32-E72D297353CC}">
                <c16:uniqueId val="{00000003-FF28-492C-9071-2D675911DCE0}"/>
              </c:ext>
            </c:extLst>
          </c:dPt>
          <c:dPt>
            <c:idx val="2"/>
            <c:invertIfNegative val="0"/>
            <c:bubble3D val="0"/>
            <c:spPr>
              <a:solidFill>
                <a:srgbClr val="646B86"/>
              </a:solidFill>
            </c:spPr>
            <c:extLst>
              <c:ext xmlns:c16="http://schemas.microsoft.com/office/drawing/2014/chart" uri="{C3380CC4-5D6E-409C-BE32-E72D297353CC}">
                <c16:uniqueId val="{00000005-FF28-492C-9071-2D675911DCE0}"/>
              </c:ext>
            </c:extLst>
          </c:dPt>
          <c:dPt>
            <c:idx val="3"/>
            <c:invertIfNegative val="0"/>
            <c:bubble3D val="0"/>
            <c:spPr>
              <a:solidFill>
                <a:srgbClr val="646B86"/>
              </a:solidFill>
            </c:spPr>
            <c:extLst>
              <c:ext xmlns:c16="http://schemas.microsoft.com/office/drawing/2014/chart" uri="{C3380CC4-5D6E-409C-BE32-E72D297353CC}">
                <c16:uniqueId val="{00000007-FF28-492C-9071-2D675911DCE0}"/>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More often</c:v>
                </c:pt>
                <c:pt idx="1">
                  <c:v>Less often</c:v>
                </c:pt>
                <c:pt idx="2">
                  <c:v>About the same</c:v>
                </c:pt>
                <c:pt idx="3">
                  <c:v>I will not buy prunes</c:v>
                </c:pt>
              </c:strCache>
            </c:strRef>
          </c:cat>
          <c:val>
            <c:numRef>
              <c:f>Sheet1!$B$2:$B$5</c:f>
              <c:numCache>
                <c:formatCode>0%</c:formatCode>
                <c:ptCount val="4"/>
                <c:pt idx="0">
                  <c:v>0.45</c:v>
                </c:pt>
                <c:pt idx="1">
                  <c:v>0.06</c:v>
                </c:pt>
                <c:pt idx="2">
                  <c:v>0.46</c:v>
                </c:pt>
                <c:pt idx="3">
                  <c:v>0.02</c:v>
                </c:pt>
              </c:numCache>
            </c:numRef>
          </c:val>
          <c:extLst>
            <c:ext xmlns:c16="http://schemas.microsoft.com/office/drawing/2014/chart" uri="{C3380CC4-5D6E-409C-BE32-E72D297353CC}">
              <c16:uniqueId val="{00000000-83F0-40A2-9F9D-38C7EE95D792}"/>
            </c:ext>
          </c:extLst>
        </c:ser>
        <c:dLbls>
          <c:showLegendKey val="0"/>
          <c:showVal val="0"/>
          <c:showCatName val="0"/>
          <c:showSerName val="0"/>
          <c:showPercent val="0"/>
          <c:showBubbleSize val="0"/>
        </c:dLbls>
        <c:gapWidth val="150"/>
        <c:axId val="378397144"/>
        <c:axId val="378397536"/>
      </c:barChart>
      <c:catAx>
        <c:axId val="378397144"/>
        <c:scaling>
          <c:orientation val="minMax"/>
        </c:scaling>
        <c:delete val="0"/>
        <c:axPos val="b"/>
        <c:numFmt formatCode="General" sourceLinked="0"/>
        <c:majorTickMark val="out"/>
        <c:minorTickMark val="none"/>
        <c:tickLblPos val="nextTo"/>
        <c:crossAx val="378397536"/>
        <c:crosses val="autoZero"/>
        <c:auto val="1"/>
        <c:lblAlgn val="ctr"/>
        <c:lblOffset val="100"/>
        <c:noMultiLvlLbl val="0"/>
      </c:catAx>
      <c:valAx>
        <c:axId val="378397536"/>
        <c:scaling>
          <c:orientation val="minMax"/>
        </c:scaling>
        <c:delete val="0"/>
        <c:axPos val="l"/>
        <c:majorGridlines/>
        <c:numFmt formatCode="0%" sourceLinked="1"/>
        <c:majorTickMark val="out"/>
        <c:minorTickMark val="none"/>
        <c:tickLblPos val="nextTo"/>
        <c:crossAx val="378397144"/>
        <c:crosses val="autoZero"/>
        <c:crossBetween val="between"/>
      </c:valAx>
    </c:plotArea>
    <c:plotVisOnly val="1"/>
    <c:dispBlanksAs val="gap"/>
    <c:showDLblsOverMax val="0"/>
  </c:chart>
  <c:txPr>
    <a:bodyPr/>
    <a:lstStyle/>
    <a:p>
      <a:pPr>
        <a:defRPr sz="16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Volume</c:v>
                </c:pt>
              </c:strCache>
            </c:strRef>
          </c:tx>
          <c:spPr>
            <a:solidFill>
              <a:schemeClr val="accent1"/>
            </a:solidFill>
            <a:ln>
              <a:noFill/>
            </a:ln>
            <a:effectLst/>
          </c:spPr>
          <c:invertIfNegative val="0"/>
          <c:cat>
            <c:strRef>
              <c:f>Sheet1!$A$2:$A$3</c:f>
              <c:strCache>
                <c:ptCount val="2"/>
                <c:pt idx="0">
                  <c:v>2018/19</c:v>
                </c:pt>
                <c:pt idx="1">
                  <c:v>2019/20</c:v>
                </c:pt>
              </c:strCache>
            </c:strRef>
          </c:cat>
          <c:val>
            <c:numRef>
              <c:f>Sheet1!$B$2:$B$3</c:f>
              <c:numCache>
                <c:formatCode>General</c:formatCode>
                <c:ptCount val="2"/>
                <c:pt idx="0">
                  <c:v>2793</c:v>
                </c:pt>
                <c:pt idx="1">
                  <c:v>2894</c:v>
                </c:pt>
              </c:numCache>
            </c:numRef>
          </c:val>
          <c:extLst>
            <c:ext xmlns:c16="http://schemas.microsoft.com/office/drawing/2014/chart" uri="{C3380CC4-5D6E-409C-BE32-E72D297353CC}">
              <c16:uniqueId val="{00000000-36C2-4D08-AF20-8143C14C1099}"/>
            </c:ext>
          </c:extLst>
        </c:ser>
        <c:dLbls>
          <c:showLegendKey val="0"/>
          <c:showVal val="0"/>
          <c:showCatName val="0"/>
          <c:showSerName val="0"/>
          <c:showPercent val="0"/>
          <c:showBubbleSize val="0"/>
        </c:dLbls>
        <c:gapWidth val="219"/>
        <c:overlap val="-27"/>
        <c:axId val="378398712"/>
        <c:axId val="378399104"/>
      </c:barChart>
      <c:catAx>
        <c:axId val="378398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8399104"/>
        <c:crosses val="autoZero"/>
        <c:auto val="1"/>
        <c:lblAlgn val="ctr"/>
        <c:lblOffset val="100"/>
        <c:noMultiLvlLbl val="0"/>
      </c:catAx>
      <c:valAx>
        <c:axId val="378399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8398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Value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Volume</c:v>
                </c:pt>
              </c:strCache>
            </c:strRef>
          </c:tx>
          <c:spPr>
            <a:solidFill>
              <a:srgbClr val="7F5F7D"/>
            </a:solidFill>
            <a:ln>
              <a:noFill/>
            </a:ln>
            <a:effectLst/>
          </c:spPr>
          <c:invertIfNegative val="0"/>
          <c:cat>
            <c:strRef>
              <c:f>Sheet1!$A$2:$A$3</c:f>
              <c:strCache>
                <c:ptCount val="2"/>
                <c:pt idx="0">
                  <c:v>2018/19</c:v>
                </c:pt>
                <c:pt idx="1">
                  <c:v>2019/20</c:v>
                </c:pt>
              </c:strCache>
            </c:strRef>
          </c:cat>
          <c:val>
            <c:numRef>
              <c:f>Sheet1!$B$2:$B$3</c:f>
              <c:numCache>
                <c:formatCode>General</c:formatCode>
                <c:ptCount val="2"/>
                <c:pt idx="0">
                  <c:v>489</c:v>
                </c:pt>
                <c:pt idx="1">
                  <c:v>502</c:v>
                </c:pt>
              </c:numCache>
            </c:numRef>
          </c:val>
          <c:extLst>
            <c:ext xmlns:c16="http://schemas.microsoft.com/office/drawing/2014/chart" uri="{C3380CC4-5D6E-409C-BE32-E72D297353CC}">
              <c16:uniqueId val="{00000000-36C2-4D08-AF20-8143C14C1099}"/>
            </c:ext>
          </c:extLst>
        </c:ser>
        <c:dLbls>
          <c:showLegendKey val="0"/>
          <c:showVal val="0"/>
          <c:showCatName val="0"/>
          <c:showSerName val="0"/>
          <c:showPercent val="0"/>
          <c:showBubbleSize val="0"/>
        </c:dLbls>
        <c:gapWidth val="219"/>
        <c:overlap val="-27"/>
        <c:axId val="371302776"/>
        <c:axId val="379463992"/>
      </c:barChart>
      <c:catAx>
        <c:axId val="371302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463992"/>
        <c:crosses val="autoZero"/>
        <c:auto val="1"/>
        <c:lblAlgn val="ctr"/>
        <c:lblOffset val="100"/>
        <c:noMultiLvlLbl val="0"/>
      </c:catAx>
      <c:valAx>
        <c:axId val="379463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1302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549554444418541E-2"/>
          <c:y val="5.1310263848597874E-2"/>
          <c:w val="0.90043214514996417"/>
          <c:h val="0.49857991435281118"/>
        </c:manualLayout>
      </c:layout>
      <c:barChart>
        <c:barDir val="col"/>
        <c:grouping val="clustered"/>
        <c:varyColors val="0"/>
        <c:ser>
          <c:idx val="0"/>
          <c:order val="0"/>
          <c:tx>
            <c:strRef>
              <c:f>Sheet1!$B$1</c:f>
              <c:strCache>
                <c:ptCount val="1"/>
                <c:pt idx="0">
                  <c:v>Blessings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Attention Getting</c:v>
                </c:pt>
                <c:pt idx="1">
                  <c:v>Easy to Understand</c:v>
                </c:pt>
                <c:pt idx="2">
                  <c:v>Believable</c:v>
                </c:pt>
                <c:pt idx="3">
                  <c:v>Motivating</c:v>
                </c:pt>
                <c:pt idx="4">
                  <c:v>Favorite Ad</c:v>
                </c:pt>
              </c:strCache>
            </c:strRef>
          </c:cat>
          <c:val>
            <c:numRef>
              <c:f>Sheet1!$B$2:$B$6</c:f>
              <c:numCache>
                <c:formatCode>0%</c:formatCode>
                <c:ptCount val="5"/>
                <c:pt idx="0">
                  <c:v>0.62</c:v>
                </c:pt>
                <c:pt idx="1">
                  <c:v>0.5</c:v>
                </c:pt>
                <c:pt idx="2">
                  <c:v>0.62</c:v>
                </c:pt>
                <c:pt idx="3">
                  <c:v>0.65</c:v>
                </c:pt>
                <c:pt idx="4">
                  <c:v>0.77</c:v>
                </c:pt>
              </c:numCache>
            </c:numRef>
          </c:val>
          <c:extLst>
            <c:ext xmlns:c16="http://schemas.microsoft.com/office/drawing/2014/chart" uri="{C3380CC4-5D6E-409C-BE32-E72D297353CC}">
              <c16:uniqueId val="{00000000-FD12-44C6-8EDE-A940B8DE4D69}"/>
            </c:ext>
          </c:extLst>
        </c:ser>
        <c:ser>
          <c:idx val="1"/>
          <c:order val="1"/>
          <c:tx>
            <c:strRef>
              <c:f>Sheet1!$C$1</c:f>
              <c:strCache>
                <c:ptCount val="1"/>
                <c:pt idx="0">
                  <c:v>Sign of Good Health</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Attention Getting</c:v>
                </c:pt>
                <c:pt idx="1">
                  <c:v>Easy to Understand</c:v>
                </c:pt>
                <c:pt idx="2">
                  <c:v>Believable</c:v>
                </c:pt>
                <c:pt idx="3">
                  <c:v>Motivating</c:v>
                </c:pt>
                <c:pt idx="4">
                  <c:v>Favorite Ad</c:v>
                </c:pt>
              </c:strCache>
            </c:strRef>
          </c:cat>
          <c:val>
            <c:numRef>
              <c:f>Sheet1!$C$2:$C$6</c:f>
              <c:numCache>
                <c:formatCode>0%</c:formatCode>
                <c:ptCount val="5"/>
                <c:pt idx="0">
                  <c:v>0.23</c:v>
                </c:pt>
                <c:pt idx="1">
                  <c:v>0.35</c:v>
                </c:pt>
                <c:pt idx="2">
                  <c:v>0.27</c:v>
                </c:pt>
                <c:pt idx="3">
                  <c:v>0.31</c:v>
                </c:pt>
                <c:pt idx="4">
                  <c:v>0.15</c:v>
                </c:pt>
              </c:numCache>
            </c:numRef>
          </c:val>
          <c:extLst>
            <c:ext xmlns:c16="http://schemas.microsoft.com/office/drawing/2014/chart" uri="{C3380CC4-5D6E-409C-BE32-E72D297353CC}">
              <c16:uniqueId val="{00000001-FD12-44C6-8EDE-A940B8DE4D69}"/>
            </c:ext>
          </c:extLst>
        </c:ser>
        <c:ser>
          <c:idx val="2"/>
          <c:order val="2"/>
          <c:tx>
            <c:strRef>
              <c:f>Sheet1!$D$1</c:f>
              <c:strCache>
                <c:ptCount val="1"/>
                <c:pt idx="0">
                  <c:v>Metamorphasis</c:v>
                </c:pt>
              </c:strCache>
            </c:strRef>
          </c:tx>
          <c:invertIfNegative val="0"/>
          <c:dLbls>
            <c:dLbl>
              <c:idx val="4"/>
              <c:layout>
                <c:manualLayout>
                  <c:x val="2.976190127461786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D12-44C6-8EDE-A940B8DE4D6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Attention Getting</c:v>
                </c:pt>
                <c:pt idx="1">
                  <c:v>Easy to Understand</c:v>
                </c:pt>
                <c:pt idx="2">
                  <c:v>Believable</c:v>
                </c:pt>
                <c:pt idx="3">
                  <c:v>Motivating</c:v>
                </c:pt>
                <c:pt idx="4">
                  <c:v>Favorite Ad</c:v>
                </c:pt>
              </c:strCache>
            </c:strRef>
          </c:cat>
          <c:val>
            <c:numRef>
              <c:f>Sheet1!$D$2:$D$6</c:f>
              <c:numCache>
                <c:formatCode>0%</c:formatCode>
                <c:ptCount val="5"/>
                <c:pt idx="0">
                  <c:v>0.04</c:v>
                </c:pt>
                <c:pt idx="1">
                  <c:v>0.15</c:v>
                </c:pt>
                <c:pt idx="2">
                  <c:v>0.12</c:v>
                </c:pt>
                <c:pt idx="3">
                  <c:v>0.04</c:v>
                </c:pt>
                <c:pt idx="4">
                  <c:v>0.08</c:v>
                </c:pt>
              </c:numCache>
            </c:numRef>
          </c:val>
          <c:extLst>
            <c:ext xmlns:c16="http://schemas.microsoft.com/office/drawing/2014/chart" uri="{C3380CC4-5D6E-409C-BE32-E72D297353CC}">
              <c16:uniqueId val="{00000002-FD12-44C6-8EDE-A940B8DE4D69}"/>
            </c:ext>
          </c:extLst>
        </c:ser>
        <c:ser>
          <c:idx val="3"/>
          <c:order val="3"/>
          <c:tx>
            <c:strRef>
              <c:f>Sheet1!$E$1</c:f>
              <c:strCache>
                <c:ptCount val="1"/>
                <c:pt idx="0">
                  <c:v>Prune Girl</c:v>
                </c:pt>
              </c:strCache>
            </c:strRef>
          </c:tx>
          <c:invertIfNegative val="0"/>
          <c:dLbls>
            <c:dLbl>
              <c:idx val="4"/>
              <c:layout>
                <c:manualLayout>
                  <c:x val="5.9523802549234645E-3"/>
                  <c:y val="-8.040842784012627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D12-44C6-8EDE-A940B8DE4D6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Attention Getting</c:v>
                </c:pt>
                <c:pt idx="1">
                  <c:v>Easy to Understand</c:v>
                </c:pt>
                <c:pt idx="2">
                  <c:v>Believable</c:v>
                </c:pt>
                <c:pt idx="3">
                  <c:v>Motivating</c:v>
                </c:pt>
                <c:pt idx="4">
                  <c:v>Favorite Ad</c:v>
                </c:pt>
              </c:strCache>
            </c:strRef>
          </c:cat>
          <c:val>
            <c:numRef>
              <c:f>Sheet1!$E$2:$E$6</c:f>
              <c:numCache>
                <c:formatCode>0%</c:formatCode>
                <c:ptCount val="5"/>
                <c:pt idx="0">
                  <c:v>0.12</c:v>
                </c:pt>
                <c:pt idx="1">
                  <c:v>0</c:v>
                </c:pt>
                <c:pt idx="2">
                  <c:v>0</c:v>
                </c:pt>
                <c:pt idx="3">
                  <c:v>0</c:v>
                </c:pt>
                <c:pt idx="4">
                  <c:v>0</c:v>
                </c:pt>
              </c:numCache>
            </c:numRef>
          </c:val>
          <c:extLst>
            <c:ext xmlns:c16="http://schemas.microsoft.com/office/drawing/2014/chart" uri="{C3380CC4-5D6E-409C-BE32-E72D297353CC}">
              <c16:uniqueId val="{00000003-FD12-44C6-8EDE-A940B8DE4D69}"/>
            </c:ext>
          </c:extLst>
        </c:ser>
        <c:dLbls>
          <c:showLegendKey val="0"/>
          <c:showVal val="0"/>
          <c:showCatName val="0"/>
          <c:showSerName val="0"/>
          <c:showPercent val="0"/>
          <c:showBubbleSize val="0"/>
        </c:dLbls>
        <c:gapWidth val="150"/>
        <c:axId val="378399496"/>
        <c:axId val="377058632"/>
      </c:barChart>
      <c:catAx>
        <c:axId val="378399496"/>
        <c:scaling>
          <c:orientation val="minMax"/>
        </c:scaling>
        <c:delete val="0"/>
        <c:axPos val="b"/>
        <c:numFmt formatCode="General" sourceLinked="0"/>
        <c:majorTickMark val="none"/>
        <c:minorTickMark val="none"/>
        <c:tickLblPos val="nextTo"/>
        <c:crossAx val="377058632"/>
        <c:crosses val="autoZero"/>
        <c:auto val="1"/>
        <c:lblAlgn val="ctr"/>
        <c:lblOffset val="100"/>
        <c:noMultiLvlLbl val="0"/>
      </c:catAx>
      <c:valAx>
        <c:axId val="377058632"/>
        <c:scaling>
          <c:orientation val="minMax"/>
        </c:scaling>
        <c:delete val="0"/>
        <c:axPos val="l"/>
        <c:majorGridlines/>
        <c:numFmt formatCode="0%" sourceLinked="1"/>
        <c:majorTickMark val="none"/>
        <c:minorTickMark val="none"/>
        <c:tickLblPos val="nextTo"/>
        <c:crossAx val="378399496"/>
        <c:crosses val="autoZero"/>
        <c:crossBetween val="between"/>
        <c:majorUnit val="0.2"/>
      </c:valAx>
      <c:spPr>
        <a:noFill/>
        <a:ln w="25400">
          <a:noFill/>
        </a:ln>
      </c:spPr>
    </c:plotArea>
    <c:legend>
      <c:legendPos val="r"/>
      <c:layout>
        <c:manualLayout>
          <c:xMode val="edge"/>
          <c:yMode val="edge"/>
          <c:x val="0.11542227743927196"/>
          <c:y val="0.73800614731741454"/>
          <c:w val="0.75808964214360208"/>
          <c:h val="0.253716418303506"/>
        </c:manualLayout>
      </c:layout>
      <c:overlay val="0"/>
    </c:legend>
    <c:plotVisOnly val="1"/>
    <c:dispBlanksAs val="gap"/>
    <c:showDLblsOverMax val="0"/>
  </c:chart>
  <c:txPr>
    <a:bodyPr/>
    <a:lstStyle/>
    <a:p>
      <a:pPr>
        <a:defRPr sz="14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24041B2-AF4B-48D5-A778-A827935D4D03}" type="datetimeFigureOut">
              <a:rPr lang="en-US" smtClean="0"/>
              <a:t>2/27/2020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F1E24B-5B35-4700-8E33-8EE3B9B7B828}" type="slidenum">
              <a:rPr lang="en-US" smtClean="0"/>
              <a:t>‹#›</a:t>
            </a:fld>
            <a:endParaRPr lang="en-US"/>
          </a:p>
        </p:txBody>
      </p:sp>
    </p:spTree>
    <p:extLst>
      <p:ext uri="{BB962C8B-B14F-4D97-AF65-F5344CB8AC3E}">
        <p14:creationId xmlns:p14="http://schemas.microsoft.com/office/powerpoint/2010/main" val="41762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setup to understand what consumers say they’re looking for – price is important, but not the whole picture</a:t>
            </a:r>
          </a:p>
        </p:txBody>
      </p:sp>
      <p:sp>
        <p:nvSpPr>
          <p:cNvPr id="4" name="Slide Number Placeholder 3"/>
          <p:cNvSpPr>
            <a:spLocks noGrp="1"/>
          </p:cNvSpPr>
          <p:nvPr>
            <p:ph type="sldNum" sz="quarter" idx="5"/>
          </p:nvPr>
        </p:nvSpPr>
        <p:spPr/>
        <p:txBody>
          <a:bodyPr/>
          <a:lstStyle/>
          <a:p>
            <a:fld id="{65A3B277-8F77-480B-9030-8A298B501AA2}" type="slidenum">
              <a:rPr lang="en-US" smtClean="0"/>
              <a:t>5</a:t>
            </a:fld>
            <a:endParaRPr lang="en-US"/>
          </a:p>
        </p:txBody>
      </p:sp>
    </p:spTree>
    <p:extLst>
      <p:ext uri="{BB962C8B-B14F-4D97-AF65-F5344CB8AC3E}">
        <p14:creationId xmlns:p14="http://schemas.microsoft.com/office/powerpoint/2010/main" val="3141552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the CPB enter the UAE with a formal marketing campaign</a:t>
            </a:r>
          </a:p>
        </p:txBody>
      </p:sp>
      <p:sp>
        <p:nvSpPr>
          <p:cNvPr id="4" name="Slide Number Placeholder 3"/>
          <p:cNvSpPr>
            <a:spLocks noGrp="1"/>
          </p:cNvSpPr>
          <p:nvPr>
            <p:ph type="sldNum" sz="quarter" idx="5"/>
          </p:nvPr>
        </p:nvSpPr>
        <p:spPr/>
        <p:txBody>
          <a:bodyPr/>
          <a:lstStyle/>
          <a:p>
            <a:fld id="{65A3B277-8F77-480B-9030-8A298B501AA2}" type="slidenum">
              <a:rPr lang="en-US" smtClean="0"/>
              <a:t>22</a:t>
            </a:fld>
            <a:endParaRPr lang="en-US"/>
          </a:p>
        </p:txBody>
      </p:sp>
    </p:spTree>
    <p:extLst>
      <p:ext uri="{BB962C8B-B14F-4D97-AF65-F5344CB8AC3E}">
        <p14:creationId xmlns:p14="http://schemas.microsoft.com/office/powerpoint/2010/main" val="208537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F1E24B-5B35-4700-8E33-8EE3B9B7B828}" type="slidenum">
              <a:rPr lang="en-US" smtClean="0"/>
              <a:t>7</a:t>
            </a:fld>
            <a:endParaRPr lang="en-US"/>
          </a:p>
        </p:txBody>
      </p:sp>
    </p:spTree>
    <p:extLst>
      <p:ext uri="{BB962C8B-B14F-4D97-AF65-F5344CB8AC3E}">
        <p14:creationId xmlns:p14="http://schemas.microsoft.com/office/powerpoint/2010/main" val="3968946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Wellness exhibition to promote health benefits, Sampling for taste</a:t>
            </a:r>
          </a:p>
          <a:p>
            <a:r>
              <a:rPr lang="en-US" dirty="0"/>
              <a:t>Online (FB, Insta) including high-profile influencers</a:t>
            </a:r>
          </a:p>
        </p:txBody>
      </p:sp>
      <p:sp>
        <p:nvSpPr>
          <p:cNvPr id="4" name="Slide Number Placeholder 3"/>
          <p:cNvSpPr>
            <a:spLocks noGrp="1"/>
          </p:cNvSpPr>
          <p:nvPr>
            <p:ph type="sldNum" sz="quarter" idx="5"/>
          </p:nvPr>
        </p:nvSpPr>
        <p:spPr/>
        <p:txBody>
          <a:bodyPr/>
          <a:lstStyle/>
          <a:p>
            <a:fld id="{65A3B277-8F77-480B-9030-8A298B501AA2}" type="slidenum">
              <a:rPr lang="en-US" smtClean="0"/>
              <a:t>8</a:t>
            </a:fld>
            <a:endParaRPr lang="en-US"/>
          </a:p>
        </p:txBody>
      </p:sp>
    </p:spTree>
    <p:extLst>
      <p:ext uri="{BB962C8B-B14F-4D97-AF65-F5344CB8AC3E}">
        <p14:creationId xmlns:p14="http://schemas.microsoft.com/office/powerpoint/2010/main" val="827739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overall recall of the ad was almost the same, look at the differences in terms of message recall – the advertising is having an impact!</a:t>
            </a:r>
          </a:p>
        </p:txBody>
      </p:sp>
      <p:sp>
        <p:nvSpPr>
          <p:cNvPr id="4" name="Slide Number Placeholder 3"/>
          <p:cNvSpPr>
            <a:spLocks noGrp="1"/>
          </p:cNvSpPr>
          <p:nvPr>
            <p:ph type="sldNum" sz="quarter" idx="5"/>
          </p:nvPr>
        </p:nvSpPr>
        <p:spPr/>
        <p:txBody>
          <a:bodyPr/>
          <a:lstStyle/>
          <a:p>
            <a:fld id="{65A3B277-8F77-480B-9030-8A298B501AA2}" type="slidenum">
              <a:rPr lang="en-US" smtClean="0"/>
              <a:t>9</a:t>
            </a:fld>
            <a:endParaRPr lang="en-US"/>
          </a:p>
        </p:txBody>
      </p:sp>
    </p:spTree>
    <p:extLst>
      <p:ext uri="{BB962C8B-B14F-4D97-AF65-F5344CB8AC3E}">
        <p14:creationId xmlns:p14="http://schemas.microsoft.com/office/powerpoint/2010/main" val="368285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F1E24B-5B35-4700-8E33-8EE3B9B7B828}" type="slidenum">
              <a:rPr lang="en-US" smtClean="0"/>
              <a:t>13</a:t>
            </a:fld>
            <a:endParaRPr lang="en-US"/>
          </a:p>
        </p:txBody>
      </p:sp>
    </p:spTree>
    <p:extLst>
      <p:ext uri="{BB962C8B-B14F-4D97-AF65-F5344CB8AC3E}">
        <p14:creationId xmlns:p14="http://schemas.microsoft.com/office/powerpoint/2010/main" val="860607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the data is qualitative, we saw a consistent story in each of the 4 groups we conducted!</a:t>
            </a:r>
          </a:p>
        </p:txBody>
      </p:sp>
      <p:sp>
        <p:nvSpPr>
          <p:cNvPr id="4" name="Slide Number Placeholder 3"/>
          <p:cNvSpPr>
            <a:spLocks noGrp="1"/>
          </p:cNvSpPr>
          <p:nvPr>
            <p:ph type="sldNum" sz="quarter" idx="5"/>
          </p:nvPr>
        </p:nvSpPr>
        <p:spPr/>
        <p:txBody>
          <a:bodyPr/>
          <a:lstStyle/>
          <a:p>
            <a:fld id="{65A3B277-8F77-480B-9030-8A298B501AA2}" type="slidenum">
              <a:rPr lang="en-US" smtClean="0"/>
              <a:t>14</a:t>
            </a:fld>
            <a:endParaRPr lang="en-US"/>
          </a:p>
        </p:txBody>
      </p:sp>
    </p:spTree>
    <p:extLst>
      <p:ext uri="{BB962C8B-B14F-4D97-AF65-F5344CB8AC3E}">
        <p14:creationId xmlns:p14="http://schemas.microsoft.com/office/powerpoint/2010/main" val="2047402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 bottom verbatim – it generated a lot of consensus among the women – so we were able to change the ad and include a California farmer!</a:t>
            </a:r>
          </a:p>
        </p:txBody>
      </p:sp>
      <p:sp>
        <p:nvSpPr>
          <p:cNvPr id="4" name="Slide Number Placeholder 3"/>
          <p:cNvSpPr>
            <a:spLocks noGrp="1"/>
          </p:cNvSpPr>
          <p:nvPr>
            <p:ph type="sldNum" sz="quarter" idx="5"/>
          </p:nvPr>
        </p:nvSpPr>
        <p:spPr/>
        <p:txBody>
          <a:bodyPr/>
          <a:lstStyle/>
          <a:p>
            <a:fld id="{65A3B277-8F77-480B-9030-8A298B501AA2}" type="slidenum">
              <a:rPr lang="en-US" smtClean="0"/>
              <a:t>16</a:t>
            </a:fld>
            <a:endParaRPr lang="en-US"/>
          </a:p>
        </p:txBody>
      </p:sp>
    </p:spTree>
    <p:extLst>
      <p:ext uri="{BB962C8B-B14F-4D97-AF65-F5344CB8AC3E}">
        <p14:creationId xmlns:p14="http://schemas.microsoft.com/office/powerpoint/2010/main" val="4040555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A3B277-8F77-480B-9030-8A298B501AA2}" type="slidenum">
              <a:rPr lang="en-US" smtClean="0"/>
              <a:t>17</a:t>
            </a:fld>
            <a:endParaRPr lang="en-US"/>
          </a:p>
        </p:txBody>
      </p:sp>
    </p:spTree>
    <p:extLst>
      <p:ext uri="{BB962C8B-B14F-4D97-AF65-F5344CB8AC3E}">
        <p14:creationId xmlns:p14="http://schemas.microsoft.com/office/powerpoint/2010/main" val="19013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recall for a new campaign – and top-2 box purchase intent is strong</a:t>
            </a:r>
          </a:p>
        </p:txBody>
      </p:sp>
      <p:sp>
        <p:nvSpPr>
          <p:cNvPr id="4" name="Slide Number Placeholder 3"/>
          <p:cNvSpPr>
            <a:spLocks noGrp="1"/>
          </p:cNvSpPr>
          <p:nvPr>
            <p:ph type="sldNum" sz="quarter" idx="5"/>
          </p:nvPr>
        </p:nvSpPr>
        <p:spPr/>
        <p:txBody>
          <a:bodyPr/>
          <a:lstStyle/>
          <a:p>
            <a:fld id="{65A3B277-8F77-480B-9030-8A298B501AA2}" type="slidenum">
              <a:rPr lang="en-US" smtClean="0"/>
              <a:t>19</a:t>
            </a:fld>
            <a:endParaRPr lang="en-US"/>
          </a:p>
        </p:txBody>
      </p:sp>
    </p:spTree>
    <p:extLst>
      <p:ext uri="{BB962C8B-B14F-4D97-AF65-F5344CB8AC3E}">
        <p14:creationId xmlns:p14="http://schemas.microsoft.com/office/powerpoint/2010/main" val="23180297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Break with log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6F0351A9-1F64-AC4C-BAEE-CD55B58FFD7D}"/>
              </a:ext>
            </a:extLst>
          </p:cNvPr>
          <p:cNvSpPr>
            <a:spLocks noGrp="1"/>
          </p:cNvSpPr>
          <p:nvPr>
            <p:ph type="title" hasCustomPrompt="1"/>
          </p:nvPr>
        </p:nvSpPr>
        <p:spPr>
          <a:xfrm>
            <a:off x="575733" y="1333500"/>
            <a:ext cx="5418667" cy="1061358"/>
          </a:xfrm>
          <a:prstGeom prst="rect">
            <a:avLst/>
          </a:prstGeom>
        </p:spPr>
        <p:txBody>
          <a:bodyPr vert="horz" lIns="0" tIns="0" rIns="0" bIns="0" rtlCol="0" anchor="b">
            <a:noAutofit/>
          </a:bodyPr>
          <a:lstStyle>
            <a:lvl1pPr algn="r">
              <a:defRPr sz="2500" b="0" i="0" baseline="0"/>
            </a:lvl1pPr>
          </a:lstStyle>
          <a:p>
            <a:r>
              <a:rPr lang="en-US" dirty="0"/>
              <a:t>Click to edit</a:t>
            </a:r>
            <a:br>
              <a:rPr lang="en-US" dirty="0"/>
            </a:br>
            <a:r>
              <a:rPr lang="en-US" dirty="0"/>
              <a:t>Master title style</a:t>
            </a:r>
          </a:p>
        </p:txBody>
      </p:sp>
      <p:sp>
        <p:nvSpPr>
          <p:cNvPr id="6" name="Rectangle 5">
            <a:extLst>
              <a:ext uri="{FF2B5EF4-FFF2-40B4-BE49-F238E27FC236}">
                <a16:creationId xmlns:a16="http://schemas.microsoft.com/office/drawing/2014/main" id="{2F690336-DF59-5A46-BF04-C5A3F27CCF8C}"/>
              </a:ext>
            </a:extLst>
          </p:cNvPr>
          <p:cNvSpPr/>
          <p:nvPr userDrawn="1"/>
        </p:nvSpPr>
        <p:spPr>
          <a:xfrm>
            <a:off x="0" y="2670629"/>
            <a:ext cx="12200789" cy="4187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4">
            <a:extLst>
              <a:ext uri="{FF2B5EF4-FFF2-40B4-BE49-F238E27FC236}">
                <a16:creationId xmlns:a16="http://schemas.microsoft.com/office/drawing/2014/main" id="{B607E3C4-C25A-474C-BAAD-8408DE404B91}"/>
              </a:ext>
            </a:extLst>
          </p:cNvPr>
          <p:cNvSpPr>
            <a:spLocks noGrp="1"/>
          </p:cNvSpPr>
          <p:nvPr>
            <p:ph type="body" sz="quarter" idx="12"/>
          </p:nvPr>
        </p:nvSpPr>
        <p:spPr>
          <a:xfrm>
            <a:off x="6197601" y="2939144"/>
            <a:ext cx="5441951" cy="2581333"/>
          </a:xfrm>
        </p:spPr>
        <p:txBody>
          <a:bodyPr/>
          <a:lstStyle>
            <a:lvl1pPr>
              <a:defRPr baseline="0">
                <a:solidFill>
                  <a:schemeClr val="bg2"/>
                </a:solidFill>
              </a:defRPr>
            </a:lvl1pPr>
            <a:lvl2pPr>
              <a:buClr>
                <a:schemeClr val="accent2"/>
              </a:buClr>
              <a:defRPr baseline="0">
                <a:solidFill>
                  <a:schemeClr val="bg2"/>
                </a:solidFill>
              </a:defRPr>
            </a:lvl2pPr>
            <a:lvl3pPr>
              <a:buClr>
                <a:schemeClr val="accent2"/>
              </a:buClr>
              <a:defRPr baseline="0">
                <a:solidFill>
                  <a:schemeClr val="bg2"/>
                </a:solidFill>
              </a:defRPr>
            </a:lvl3pPr>
            <a:lvl4pPr>
              <a:buClr>
                <a:schemeClr val="accent2"/>
              </a:buClr>
              <a:defRPr baseline="0">
                <a:solidFill>
                  <a:schemeClr val="bg2"/>
                </a:solidFill>
              </a:defRPr>
            </a:lvl4pPr>
            <a:lvl5pPr>
              <a:buClr>
                <a:schemeClr val="accent2"/>
              </a:buClr>
              <a:defRPr baseline="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EC08EED2-D16F-DD49-B9FB-CC2CD12A6C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5822"/>
          <a:stretch/>
        </p:blipFill>
        <p:spPr>
          <a:xfrm>
            <a:off x="571776" y="5819346"/>
            <a:ext cx="2628624" cy="776712"/>
          </a:xfrm>
          <a:prstGeom prst="rect">
            <a:avLst/>
          </a:prstGeom>
        </p:spPr>
      </p:pic>
      <p:sp>
        <p:nvSpPr>
          <p:cNvPr id="11" name="Slide Number Placeholder 5">
            <a:extLst>
              <a:ext uri="{FF2B5EF4-FFF2-40B4-BE49-F238E27FC236}">
                <a16:creationId xmlns:a16="http://schemas.microsoft.com/office/drawing/2014/main" id="{24039B62-5B71-3C41-9A84-D97546C7A601}"/>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554435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D35C6E-B132-8742-BD93-AB3F0F936979}"/>
              </a:ext>
            </a:extLst>
          </p:cNvPr>
          <p:cNvSpPr/>
          <p:nvPr userDrawn="1"/>
        </p:nvSpPr>
        <p:spPr>
          <a:xfrm>
            <a:off x="-1" y="6286500"/>
            <a:ext cx="12192001"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072" y="365125"/>
            <a:ext cx="11064240" cy="82296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072" y="1333499"/>
            <a:ext cx="11064240" cy="479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AADCF78C-260B-3C4E-A8A4-7B80AE6FB664}"/>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93414573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7729E1-7CAD-6A45-A89D-284EA8E7951A}"/>
              </a:ext>
            </a:extLst>
          </p:cNvPr>
          <p:cNvSpPr/>
          <p:nvPr userDrawn="1"/>
        </p:nvSpPr>
        <p:spPr>
          <a:xfrm>
            <a:off x="-1" y="6286500"/>
            <a:ext cx="12192001"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5735" y="365125"/>
            <a:ext cx="11064575" cy="82296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5735" y="1920240"/>
            <a:ext cx="11064576" cy="4206240"/>
          </a:xfrm>
        </p:spPr>
        <p:txBody>
          <a:bodyPr/>
          <a:lstStyle>
            <a:lvl1pPr>
              <a:spcBef>
                <a:spcPts val="9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ubtitle 2">
            <a:extLst>
              <a:ext uri="{FF2B5EF4-FFF2-40B4-BE49-F238E27FC236}">
                <a16:creationId xmlns:a16="http://schemas.microsoft.com/office/drawing/2014/main" id="{986F3007-923D-421D-9151-6B92D9570E03}"/>
              </a:ext>
            </a:extLst>
          </p:cNvPr>
          <p:cNvSpPr>
            <a:spLocks noGrp="1"/>
          </p:cNvSpPr>
          <p:nvPr>
            <p:ph type="subTitle" idx="13"/>
          </p:nvPr>
        </p:nvSpPr>
        <p:spPr>
          <a:xfrm>
            <a:off x="575736" y="1333500"/>
            <a:ext cx="11064569" cy="403860"/>
          </a:xfrm>
        </p:spPr>
        <p:txBody>
          <a:bodyPr anchor="t"/>
          <a:lstStyle>
            <a:lvl1pPr marL="0" indent="0" algn="l">
              <a:lnSpc>
                <a:spcPct val="100000"/>
              </a:lnSpc>
              <a:spcBef>
                <a:spcPts val="0"/>
              </a:spcBef>
              <a:buNone/>
              <a:defRPr sz="1200" b="0" i="0" cap="all" spc="20" baseline="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2" name="Slide Number Placeholder 5">
            <a:extLst>
              <a:ext uri="{FF2B5EF4-FFF2-40B4-BE49-F238E27FC236}">
                <a16:creationId xmlns:a16="http://schemas.microsoft.com/office/drawing/2014/main" id="{060091CD-96C7-E944-ABFD-CAD4A2B36A57}"/>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52102667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Image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BE5516-78AB-0144-BB2B-D4A725515382}"/>
              </a:ext>
            </a:extLst>
          </p:cNvPr>
          <p:cNvSpPr/>
          <p:nvPr userDrawn="1"/>
        </p:nvSpPr>
        <p:spPr>
          <a:xfrm>
            <a:off x="3200401" y="0"/>
            <a:ext cx="8991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3" name="Picture Placeholder 11">
            <a:extLst>
              <a:ext uri="{FF2B5EF4-FFF2-40B4-BE49-F238E27FC236}">
                <a16:creationId xmlns:a16="http://schemas.microsoft.com/office/drawing/2014/main" id="{5544766F-D3B6-534E-995C-F3BD2A041868}"/>
              </a:ext>
            </a:extLst>
          </p:cNvPr>
          <p:cNvSpPr>
            <a:spLocks noGrp="1"/>
          </p:cNvSpPr>
          <p:nvPr>
            <p:ph type="pic" sz="quarter" idx="11"/>
          </p:nvPr>
        </p:nvSpPr>
        <p:spPr>
          <a:xfrm>
            <a:off x="575736" y="365127"/>
            <a:ext cx="5215465" cy="5761036"/>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14" name="Title Placeholder 1">
            <a:extLst>
              <a:ext uri="{FF2B5EF4-FFF2-40B4-BE49-F238E27FC236}">
                <a16:creationId xmlns:a16="http://schemas.microsoft.com/office/drawing/2014/main" id="{6F0351A9-1F64-AC4C-BAEE-CD55B58FFD7D}"/>
              </a:ext>
            </a:extLst>
          </p:cNvPr>
          <p:cNvSpPr>
            <a:spLocks noGrp="1"/>
          </p:cNvSpPr>
          <p:nvPr>
            <p:ph type="title" hasCustomPrompt="1"/>
          </p:nvPr>
        </p:nvSpPr>
        <p:spPr>
          <a:xfrm>
            <a:off x="6400800" y="365127"/>
            <a:ext cx="5239512" cy="1748486"/>
          </a:xfrm>
          <a:prstGeom prst="rect">
            <a:avLst/>
          </a:prstGeom>
        </p:spPr>
        <p:txBody>
          <a:bodyPr vert="horz" lIns="0" tIns="0" rIns="0" bIns="0" rtlCol="0" anchor="b">
            <a:noAutofit/>
          </a:bodyPr>
          <a:lstStyle>
            <a:lvl1pPr>
              <a:defRPr sz="4000" b="0" i="0" baseline="0"/>
            </a:lvl1pPr>
          </a:lstStyle>
          <a:p>
            <a:r>
              <a:rPr lang="en-US" dirty="0"/>
              <a:t>Click to edit </a:t>
            </a:r>
            <a:br>
              <a:rPr lang="en-US" dirty="0"/>
            </a:br>
            <a:r>
              <a:rPr lang="en-US" dirty="0"/>
              <a:t>Master title style</a:t>
            </a:r>
          </a:p>
        </p:txBody>
      </p:sp>
      <p:sp>
        <p:nvSpPr>
          <p:cNvPr id="16" name="Text Placeholder 4">
            <a:extLst>
              <a:ext uri="{FF2B5EF4-FFF2-40B4-BE49-F238E27FC236}">
                <a16:creationId xmlns:a16="http://schemas.microsoft.com/office/drawing/2014/main" id="{6B101BE5-6D43-3B4B-B846-D8F5FA402854}"/>
              </a:ext>
            </a:extLst>
          </p:cNvPr>
          <p:cNvSpPr>
            <a:spLocks noGrp="1"/>
          </p:cNvSpPr>
          <p:nvPr>
            <p:ph type="body" sz="quarter" idx="12"/>
          </p:nvPr>
        </p:nvSpPr>
        <p:spPr>
          <a:xfrm>
            <a:off x="6400801" y="2315981"/>
            <a:ext cx="5238751" cy="3810181"/>
          </a:xfrm>
        </p:spPr>
        <p:txBody>
          <a:bodyPr/>
          <a:lstStyle>
            <a:lvl1pPr>
              <a:defRPr baseline="0">
                <a:solidFill>
                  <a:schemeClr val="bg2"/>
                </a:solidFill>
              </a:defRPr>
            </a:lvl1pPr>
            <a:lvl2pPr>
              <a:buClr>
                <a:schemeClr val="accent2"/>
              </a:buClr>
              <a:defRPr baseline="0">
                <a:solidFill>
                  <a:schemeClr val="bg2"/>
                </a:solidFill>
              </a:defRPr>
            </a:lvl2pPr>
            <a:lvl3pPr>
              <a:buClr>
                <a:schemeClr val="accent2"/>
              </a:buClr>
              <a:defRPr baseline="0">
                <a:solidFill>
                  <a:schemeClr val="bg2"/>
                </a:solidFill>
              </a:defRPr>
            </a:lvl3pPr>
            <a:lvl4pPr>
              <a:buClr>
                <a:schemeClr val="accent2"/>
              </a:buClr>
              <a:defRPr baseline="0">
                <a:solidFill>
                  <a:schemeClr val="bg2"/>
                </a:solidFill>
              </a:defRPr>
            </a:lvl4pPr>
            <a:lvl5pPr>
              <a:buClr>
                <a:schemeClr val="accent2"/>
              </a:buClr>
              <a:defRPr baseline="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0385E44F-80E9-3045-9D37-8F92B5C1F87E}"/>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2232616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Image 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BE5516-78AB-0144-BB2B-D4A725515382}"/>
              </a:ext>
            </a:extLst>
          </p:cNvPr>
          <p:cNvSpPr/>
          <p:nvPr userDrawn="1"/>
        </p:nvSpPr>
        <p:spPr>
          <a:xfrm flipH="1">
            <a:off x="0" y="0"/>
            <a:ext cx="3200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5" name="Text Placeholder 4">
            <a:extLst>
              <a:ext uri="{FF2B5EF4-FFF2-40B4-BE49-F238E27FC236}">
                <a16:creationId xmlns:a16="http://schemas.microsoft.com/office/drawing/2014/main" id="{953C2C02-6A10-3D4D-A574-644EF92ECEF1}"/>
              </a:ext>
            </a:extLst>
          </p:cNvPr>
          <p:cNvSpPr>
            <a:spLocks noGrp="1"/>
          </p:cNvSpPr>
          <p:nvPr>
            <p:ph type="body" sz="quarter" idx="12"/>
          </p:nvPr>
        </p:nvSpPr>
        <p:spPr>
          <a:xfrm>
            <a:off x="6400801" y="2315981"/>
            <a:ext cx="5238751" cy="3810182"/>
          </a:xfrm>
        </p:spPr>
        <p:txBody>
          <a:bodyPr/>
          <a:lstStyle>
            <a:lvl1pPr>
              <a:defRPr baseline="0">
                <a:solidFill>
                  <a:schemeClr val="tx1"/>
                </a:solidFill>
              </a:defRPr>
            </a:lvl1pPr>
            <a:lvl2pPr>
              <a:buClr>
                <a:schemeClr val="accent2"/>
              </a:buClr>
              <a:defRPr baseline="0">
                <a:solidFill>
                  <a:schemeClr val="tx1"/>
                </a:solidFill>
              </a:defRPr>
            </a:lvl2pPr>
            <a:lvl3pPr>
              <a:buClr>
                <a:schemeClr val="accent2"/>
              </a:buClr>
              <a:defRPr baseline="0">
                <a:solidFill>
                  <a:schemeClr val="tx1"/>
                </a:solidFill>
              </a:defRPr>
            </a:lvl3pPr>
            <a:lvl4pPr>
              <a:buClr>
                <a:schemeClr val="accent2"/>
              </a:buClr>
              <a:defRPr baseline="0">
                <a:solidFill>
                  <a:schemeClr val="tx1"/>
                </a:solidFill>
              </a:defRPr>
            </a:lvl4pPr>
            <a:lvl5pPr>
              <a:buClr>
                <a:schemeClr val="accent2"/>
              </a:buClr>
              <a:defRPr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a:extLst>
              <a:ext uri="{FF2B5EF4-FFF2-40B4-BE49-F238E27FC236}">
                <a16:creationId xmlns:a16="http://schemas.microsoft.com/office/drawing/2014/main" id="{8F83F355-E38B-F44A-B30F-8FF1A6D9056B}"/>
              </a:ext>
            </a:extLst>
          </p:cNvPr>
          <p:cNvSpPr>
            <a:spLocks noGrp="1"/>
          </p:cNvSpPr>
          <p:nvPr>
            <p:ph type="title" hasCustomPrompt="1"/>
          </p:nvPr>
        </p:nvSpPr>
        <p:spPr>
          <a:xfrm>
            <a:off x="6400800" y="365127"/>
            <a:ext cx="5239512" cy="1748486"/>
          </a:xfrm>
          <a:prstGeom prst="rect">
            <a:avLst/>
          </a:prstGeom>
        </p:spPr>
        <p:txBody>
          <a:bodyPr vert="horz" lIns="0" tIns="0" rIns="0" bIns="0" rtlCol="0" anchor="b">
            <a:noAutofit/>
          </a:bodyPr>
          <a:lstStyle>
            <a:lvl1pPr>
              <a:defRPr sz="4000" b="0" i="0" baseline="0"/>
            </a:lvl1pPr>
          </a:lstStyle>
          <a:p>
            <a:r>
              <a:rPr lang="en-US" dirty="0"/>
              <a:t>Click to edit </a:t>
            </a:r>
            <a:br>
              <a:rPr lang="en-US" dirty="0"/>
            </a:br>
            <a:r>
              <a:rPr lang="en-US" dirty="0"/>
              <a:t>Master title style</a:t>
            </a:r>
          </a:p>
        </p:txBody>
      </p:sp>
      <p:sp>
        <p:nvSpPr>
          <p:cNvPr id="7" name="Picture Placeholder 11">
            <a:extLst>
              <a:ext uri="{FF2B5EF4-FFF2-40B4-BE49-F238E27FC236}">
                <a16:creationId xmlns:a16="http://schemas.microsoft.com/office/drawing/2014/main" id="{9859D5FA-8953-FF4C-84B6-801B924BF79E}"/>
              </a:ext>
            </a:extLst>
          </p:cNvPr>
          <p:cNvSpPr>
            <a:spLocks noGrp="1"/>
          </p:cNvSpPr>
          <p:nvPr>
            <p:ph type="pic" sz="quarter" idx="11"/>
          </p:nvPr>
        </p:nvSpPr>
        <p:spPr>
          <a:xfrm>
            <a:off x="575736" y="365127"/>
            <a:ext cx="5215465" cy="5761036"/>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11" name="Slide Number Placeholder 5">
            <a:extLst>
              <a:ext uri="{FF2B5EF4-FFF2-40B4-BE49-F238E27FC236}">
                <a16:creationId xmlns:a16="http://schemas.microsoft.com/office/drawing/2014/main" id="{C57B1295-2519-874E-A068-1784F495D0DA}"/>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420639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Head Content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209D879-49BE-4BCC-9D9B-75A377EC589C}"/>
              </a:ext>
            </a:extLst>
          </p:cNvPr>
          <p:cNvSpPr>
            <a:spLocks noGrp="1"/>
          </p:cNvSpPr>
          <p:nvPr>
            <p:ph type="pic" sz="quarter" idx="14" hasCustomPrompt="1"/>
          </p:nvPr>
        </p:nvSpPr>
        <p:spPr>
          <a:xfrm>
            <a:off x="6199189" y="-2"/>
            <a:ext cx="5992812" cy="6858001"/>
          </a:xfrm>
          <a:solidFill>
            <a:schemeClr val="bg2">
              <a:lumMod val="85000"/>
            </a:schemeClr>
          </a:solidFill>
        </p:spPr>
        <p:txBody>
          <a:bodyPr lIns="1371600" tIns="228600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5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Drag picture to placeholder </a:t>
            </a:r>
            <a:br>
              <a:rPr lang="en-US" dirty="0"/>
            </a:br>
            <a:r>
              <a:rPr lang="en-US" dirty="0"/>
              <a:t>or click icon to add, then </a:t>
            </a:r>
            <a:br>
              <a:rPr lang="en-US" dirty="0"/>
            </a:br>
            <a:r>
              <a:rPr lang="en-US" dirty="0"/>
              <a:t>send to back</a:t>
            </a:r>
          </a:p>
        </p:txBody>
      </p:sp>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263" y="365125"/>
            <a:ext cx="5214938" cy="82296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264" y="1920240"/>
            <a:ext cx="5214938" cy="4206240"/>
          </a:xfrm>
        </p:spPr>
        <p:txBody>
          <a:bodyPr/>
          <a:lstStyle>
            <a:lvl1pPr>
              <a:defRPr sz="1500"/>
            </a:lvl1pPr>
            <a:lvl2pPr>
              <a:defRPr sz="150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ubtitle 2">
            <a:extLst>
              <a:ext uri="{FF2B5EF4-FFF2-40B4-BE49-F238E27FC236}">
                <a16:creationId xmlns:a16="http://schemas.microsoft.com/office/drawing/2014/main" id="{986F3007-923D-421D-9151-6B92D9570E03}"/>
              </a:ext>
            </a:extLst>
          </p:cNvPr>
          <p:cNvSpPr>
            <a:spLocks noGrp="1"/>
          </p:cNvSpPr>
          <p:nvPr>
            <p:ph type="subTitle" idx="13"/>
          </p:nvPr>
        </p:nvSpPr>
        <p:spPr>
          <a:xfrm>
            <a:off x="576264" y="1333500"/>
            <a:ext cx="5214938" cy="457200"/>
          </a:xfrm>
        </p:spPr>
        <p:txBody>
          <a:bodyPr anchor="t"/>
          <a:lstStyle>
            <a:lvl1pPr marL="0" indent="0" algn="l" defTabSz="685800" rtl="0" eaLnBrk="1" latinLnBrk="0" hangingPunct="1">
              <a:lnSpc>
                <a:spcPct val="100000"/>
              </a:lnSpc>
              <a:spcBef>
                <a:spcPts val="0"/>
              </a:spcBef>
              <a:spcAft>
                <a:spcPts val="600"/>
              </a:spcAft>
              <a:buFont typeface="Arial" panose="020B0604020202020204" pitchFamily="34" charset="0"/>
              <a:buNone/>
              <a:defRPr lang="en-US" sz="1200" b="0" i="0" kern="1200" cap="all" spc="20" baseline="0" dirty="0">
                <a:solidFill>
                  <a:schemeClr val="accent2"/>
                </a:solidFill>
                <a:latin typeface="Calibri Light" panose="020F0302020204030204" pitchFamily="34" charset="0"/>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B2336627-E618-DB4C-A62E-3CD0851EDD7F}"/>
              </a:ext>
            </a:extLst>
          </p:cNvPr>
          <p:cNvSpPr/>
          <p:nvPr userDrawn="1"/>
        </p:nvSpPr>
        <p:spPr>
          <a:xfrm>
            <a:off x="0" y="6286500"/>
            <a:ext cx="6199189"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5">
            <a:extLst>
              <a:ext uri="{FF2B5EF4-FFF2-40B4-BE49-F238E27FC236}">
                <a16:creationId xmlns:a16="http://schemas.microsoft.com/office/drawing/2014/main" id="{4B6AC553-B25E-E045-A869-2F0F8BF868D8}"/>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10433279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DDF1A-4098-485A-A397-5FB969CB30BD}"/>
              </a:ext>
            </a:extLst>
          </p:cNvPr>
          <p:cNvSpPr>
            <a:spLocks noGrp="1"/>
          </p:cNvSpPr>
          <p:nvPr>
            <p:ph type="title"/>
          </p:nvPr>
        </p:nvSpPr>
        <p:spPr>
          <a:xfrm>
            <a:off x="576072" y="365125"/>
            <a:ext cx="11064240" cy="822960"/>
          </a:xfrm>
        </p:spPr>
        <p:txBody>
          <a:bodyPr/>
          <a:lstStyle/>
          <a:p>
            <a:r>
              <a:rPr lang="en-US"/>
              <a:t>Click to edit Master title style</a:t>
            </a:r>
            <a:endParaRPr lang="en-US" dirty="0"/>
          </a:p>
        </p:txBody>
      </p:sp>
      <p:sp>
        <p:nvSpPr>
          <p:cNvPr id="4" name="Rectangle 3">
            <a:extLst>
              <a:ext uri="{FF2B5EF4-FFF2-40B4-BE49-F238E27FC236}">
                <a16:creationId xmlns:a16="http://schemas.microsoft.com/office/drawing/2014/main" id="{94EB3232-3068-4F40-A5AC-FE4803D16F18}"/>
              </a:ext>
            </a:extLst>
          </p:cNvPr>
          <p:cNvSpPr/>
          <p:nvPr userDrawn="1"/>
        </p:nvSpPr>
        <p:spPr>
          <a:xfrm>
            <a:off x="-1" y="6286500"/>
            <a:ext cx="12192001"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a:extLst>
              <a:ext uri="{FF2B5EF4-FFF2-40B4-BE49-F238E27FC236}">
                <a16:creationId xmlns:a16="http://schemas.microsoft.com/office/drawing/2014/main" id="{6E886465-B887-4C43-9533-C7951E90FD27}"/>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2570156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EC70C4-675B-A04F-9FCE-11D0BAF362E7}"/>
              </a:ext>
            </a:extLst>
          </p:cNvPr>
          <p:cNvSpPr/>
          <p:nvPr userDrawn="1"/>
        </p:nvSpPr>
        <p:spPr>
          <a:xfrm>
            <a:off x="-1" y="6286500"/>
            <a:ext cx="12192001"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225C834-92D7-443A-B438-EB7B86C8BFFB}"/>
              </a:ext>
            </a:extLst>
          </p:cNvPr>
          <p:cNvSpPr>
            <a:spLocks noGrp="1"/>
          </p:cNvSpPr>
          <p:nvPr>
            <p:ph type="title"/>
          </p:nvPr>
        </p:nvSpPr>
        <p:spPr>
          <a:xfrm>
            <a:off x="576072" y="365125"/>
            <a:ext cx="11064240" cy="82296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5D0D6C-2EAB-4880-A732-DEC2C17288DE}"/>
              </a:ext>
            </a:extLst>
          </p:cNvPr>
          <p:cNvSpPr>
            <a:spLocks noGrp="1"/>
          </p:cNvSpPr>
          <p:nvPr>
            <p:ph sz="half" idx="1"/>
          </p:nvPr>
        </p:nvSpPr>
        <p:spPr>
          <a:xfrm>
            <a:off x="576073" y="1333500"/>
            <a:ext cx="5215128" cy="4792980"/>
          </a:xfrm>
        </p:spPr>
        <p:txBody>
          <a:bodyPr/>
          <a:lstStyle>
            <a:lvl1pPr>
              <a:defRPr sz="1500"/>
            </a:lvl1pPr>
            <a:lvl2pPr>
              <a:defRPr sz="150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F98F9AF-05A2-4210-91F5-EEBE612BA04D}"/>
              </a:ext>
            </a:extLst>
          </p:cNvPr>
          <p:cNvSpPr>
            <a:spLocks noGrp="1"/>
          </p:cNvSpPr>
          <p:nvPr>
            <p:ph sz="half" idx="2"/>
          </p:nvPr>
        </p:nvSpPr>
        <p:spPr>
          <a:xfrm>
            <a:off x="6400801" y="1333500"/>
            <a:ext cx="5239513" cy="4792980"/>
          </a:xfrm>
        </p:spPr>
        <p:txBody>
          <a:bodyPr/>
          <a:lstStyle>
            <a:lvl1pPr>
              <a:defRPr sz="1500"/>
            </a:lvl1pPr>
            <a:lvl2pPr>
              <a:defRPr sz="150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E7525126-EDC2-CD4E-B0F7-9651132A79AE}"/>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100000335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DABC87D-5C7C-4542-B892-52178DE7383A}"/>
              </a:ext>
            </a:extLst>
          </p:cNvPr>
          <p:cNvSpPr/>
          <p:nvPr userDrawn="1"/>
        </p:nvSpPr>
        <p:spPr>
          <a:xfrm>
            <a:off x="-1" y="6286500"/>
            <a:ext cx="12192001"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B209B8D3-CC09-4E46-A977-FB9B864DAF2E}"/>
              </a:ext>
            </a:extLst>
          </p:cNvPr>
          <p:cNvSpPr>
            <a:spLocks noGrp="1"/>
          </p:cNvSpPr>
          <p:nvPr>
            <p:ph type="title"/>
          </p:nvPr>
        </p:nvSpPr>
        <p:spPr>
          <a:xfrm>
            <a:off x="576072" y="365125"/>
            <a:ext cx="11064240" cy="822960"/>
          </a:xfrm>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8296B4DE-D4CD-43E1-B3F7-1215418C6DD4}"/>
              </a:ext>
            </a:extLst>
          </p:cNvPr>
          <p:cNvSpPr>
            <a:spLocks noGrp="1"/>
          </p:cNvSpPr>
          <p:nvPr>
            <p:ph sz="half" idx="2"/>
          </p:nvPr>
        </p:nvSpPr>
        <p:spPr>
          <a:xfrm>
            <a:off x="576072" y="1920240"/>
            <a:ext cx="5215129" cy="4206240"/>
          </a:xfrm>
        </p:spPr>
        <p:txBody>
          <a:bodyPr/>
          <a:lstStyle>
            <a:lvl1pPr>
              <a:defRPr sz="1500"/>
            </a:lvl1pPr>
            <a:lvl2pPr>
              <a:defRPr sz="150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BC7959A-24F2-4974-A998-D819B6DBC150}"/>
              </a:ext>
            </a:extLst>
          </p:cNvPr>
          <p:cNvSpPr>
            <a:spLocks noGrp="1"/>
          </p:cNvSpPr>
          <p:nvPr>
            <p:ph type="body" sz="quarter" idx="3" hasCustomPrompt="1"/>
          </p:nvPr>
        </p:nvSpPr>
        <p:spPr>
          <a:xfrm>
            <a:off x="6400800" y="1333500"/>
            <a:ext cx="5239512" cy="472582"/>
          </a:xfrm>
        </p:spPr>
        <p:txBody>
          <a:bodyPr anchor="t"/>
          <a:lstStyle>
            <a:lvl1pPr marL="0" indent="0">
              <a:lnSpc>
                <a:spcPct val="100000"/>
              </a:lnSpc>
              <a:spcBef>
                <a:spcPts val="0"/>
              </a:spcBef>
              <a:buNone/>
              <a:defRPr lang="en-US" sz="1200" b="0" i="0" kern="1200" cap="all" spc="20" baseline="0" dirty="0">
                <a:solidFill>
                  <a:schemeClr val="accent2"/>
                </a:solidFill>
                <a:latin typeface="Calibri Light" panose="020F0302020204030204" pitchFamily="34" charset="0"/>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en-US" dirty="0"/>
              <a:t>Click to edit Master subtitle style</a:t>
            </a:r>
          </a:p>
        </p:txBody>
      </p:sp>
      <p:sp>
        <p:nvSpPr>
          <p:cNvPr id="6" name="Content Placeholder 5">
            <a:extLst>
              <a:ext uri="{FF2B5EF4-FFF2-40B4-BE49-F238E27FC236}">
                <a16:creationId xmlns:a16="http://schemas.microsoft.com/office/drawing/2014/main" id="{BC41D07A-C844-44F1-94C9-C09FB5E2A81C}"/>
              </a:ext>
            </a:extLst>
          </p:cNvPr>
          <p:cNvSpPr>
            <a:spLocks noGrp="1"/>
          </p:cNvSpPr>
          <p:nvPr>
            <p:ph sz="quarter" idx="4"/>
          </p:nvPr>
        </p:nvSpPr>
        <p:spPr>
          <a:xfrm>
            <a:off x="6400800" y="1920240"/>
            <a:ext cx="5239512" cy="4206240"/>
          </a:xfrm>
        </p:spPr>
        <p:txBody>
          <a:bodyPr/>
          <a:lstStyle>
            <a:lvl1pPr>
              <a:defRPr sz="1500"/>
            </a:lvl1pPr>
            <a:lvl2pPr>
              <a:defRPr sz="150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ubtitle 2">
            <a:extLst>
              <a:ext uri="{FF2B5EF4-FFF2-40B4-BE49-F238E27FC236}">
                <a16:creationId xmlns:a16="http://schemas.microsoft.com/office/drawing/2014/main" id="{11114AD6-42FA-1443-A778-AAC6EDCD3352}"/>
              </a:ext>
            </a:extLst>
          </p:cNvPr>
          <p:cNvSpPr>
            <a:spLocks noGrp="1"/>
          </p:cNvSpPr>
          <p:nvPr>
            <p:ph type="subTitle" idx="13"/>
          </p:nvPr>
        </p:nvSpPr>
        <p:spPr>
          <a:xfrm>
            <a:off x="576072" y="1333500"/>
            <a:ext cx="5215129" cy="457200"/>
          </a:xfrm>
        </p:spPr>
        <p:txBody>
          <a:bodyPr anchor="t"/>
          <a:lstStyle>
            <a:lvl1pPr marL="0" indent="0" algn="l" defTabSz="685800" rtl="0" eaLnBrk="1" latinLnBrk="0" hangingPunct="1">
              <a:lnSpc>
                <a:spcPct val="100000"/>
              </a:lnSpc>
              <a:spcBef>
                <a:spcPts val="0"/>
              </a:spcBef>
              <a:spcAft>
                <a:spcPts val="600"/>
              </a:spcAft>
              <a:buFont typeface="Arial" panose="020B0604020202020204" pitchFamily="34" charset="0"/>
              <a:buNone/>
              <a:defRPr lang="en-US" sz="1200" b="0" i="0" kern="1200" cap="all" spc="20" baseline="0" dirty="0">
                <a:solidFill>
                  <a:schemeClr val="accent2"/>
                </a:solidFill>
                <a:latin typeface="Calibri Light" panose="020F0302020204030204" pitchFamily="34" charset="0"/>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Slide Number Placeholder 5">
            <a:extLst>
              <a:ext uri="{FF2B5EF4-FFF2-40B4-BE49-F238E27FC236}">
                <a16:creationId xmlns:a16="http://schemas.microsoft.com/office/drawing/2014/main" id="{AD0107AE-896B-344C-953E-A9C131E14834}"/>
              </a:ext>
            </a:extLst>
          </p:cNvPr>
          <p:cNvSpPr>
            <a:spLocks noGrp="1"/>
          </p:cNvSpPr>
          <p:nvPr>
            <p:ph type="sldNum" sz="quarter" idx="1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4438279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0C70889-2758-134A-B869-0D90F5A81915}"/>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4046274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ull quote">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420F21D-4B7E-B84C-A89C-6EC33B9B2AE6}"/>
              </a:ext>
            </a:extLst>
          </p:cNvPr>
          <p:cNvSpPr/>
          <p:nvPr userDrawn="1"/>
        </p:nvSpPr>
        <p:spPr>
          <a:xfrm>
            <a:off x="575733" y="3801979"/>
            <a:ext cx="11063817" cy="23241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11">
            <a:extLst>
              <a:ext uri="{FF2B5EF4-FFF2-40B4-BE49-F238E27FC236}">
                <a16:creationId xmlns:a16="http://schemas.microsoft.com/office/drawing/2014/main" id="{7AA2A33B-A099-1149-B85F-E2E6779B53ED}"/>
              </a:ext>
            </a:extLst>
          </p:cNvPr>
          <p:cNvSpPr>
            <a:spLocks noGrp="1"/>
          </p:cNvSpPr>
          <p:nvPr>
            <p:ph type="pic" sz="quarter" idx="11"/>
          </p:nvPr>
        </p:nvSpPr>
        <p:spPr>
          <a:xfrm>
            <a:off x="11653" y="0"/>
            <a:ext cx="12180347" cy="3888606"/>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11" name="Title 1">
            <a:extLst>
              <a:ext uri="{FF2B5EF4-FFF2-40B4-BE49-F238E27FC236}">
                <a16:creationId xmlns:a16="http://schemas.microsoft.com/office/drawing/2014/main" id="{9CF92D89-5213-064B-87BF-37C4BEB79931}"/>
              </a:ext>
            </a:extLst>
          </p:cNvPr>
          <p:cNvSpPr>
            <a:spLocks noGrp="1"/>
          </p:cNvSpPr>
          <p:nvPr>
            <p:ph type="ctrTitle" hasCustomPrompt="1"/>
          </p:nvPr>
        </p:nvSpPr>
        <p:spPr>
          <a:xfrm>
            <a:off x="1424539" y="4263992"/>
            <a:ext cx="9496927" cy="1434165"/>
          </a:xfrm>
        </p:spPr>
        <p:txBody>
          <a:bodyPr anchor="ctr" anchorCtr="0"/>
          <a:lstStyle>
            <a:lvl1pPr algn="ctr">
              <a:lnSpc>
                <a:spcPct val="90000"/>
              </a:lnSpc>
              <a:defRPr sz="2500" b="0" i="0" normalizeH="0" baseline="0">
                <a:solidFill>
                  <a:schemeClr val="accent2"/>
                </a:solidFill>
                <a:latin typeface="Rockwell" panose="02060603020205020403" pitchFamily="18" charset="77"/>
              </a:defRPr>
            </a:lvl1pPr>
          </a:lstStyle>
          <a:p>
            <a:r>
              <a:rPr lang="en-US" dirty="0"/>
              <a:t>“Click to edit </a:t>
            </a:r>
            <a:br>
              <a:rPr lang="en-US" dirty="0"/>
            </a:br>
            <a:r>
              <a:rPr lang="en-US" dirty="0"/>
              <a:t>Master title style”</a:t>
            </a:r>
          </a:p>
        </p:txBody>
      </p:sp>
      <p:sp>
        <p:nvSpPr>
          <p:cNvPr id="8" name="Text Placeholder 34">
            <a:extLst>
              <a:ext uri="{FF2B5EF4-FFF2-40B4-BE49-F238E27FC236}">
                <a16:creationId xmlns:a16="http://schemas.microsoft.com/office/drawing/2014/main" id="{FD38EF4C-BFE5-B648-853F-4E2053475E5A}"/>
              </a:ext>
            </a:extLst>
          </p:cNvPr>
          <p:cNvSpPr>
            <a:spLocks noGrp="1"/>
          </p:cNvSpPr>
          <p:nvPr>
            <p:ph type="body" sz="quarter" idx="10" hasCustomPrompt="1"/>
          </p:nvPr>
        </p:nvSpPr>
        <p:spPr>
          <a:xfrm>
            <a:off x="3185584" y="6126164"/>
            <a:ext cx="5825067" cy="375385"/>
          </a:xfrm>
        </p:spPr>
        <p:txBody>
          <a:bodyPr anchor="b" anchorCtr="0"/>
          <a:lstStyle>
            <a:lvl1pPr marL="0" indent="0" algn="ctr">
              <a:spcBef>
                <a:spcPts val="0"/>
              </a:spcBef>
              <a:spcAft>
                <a:spcPts val="0"/>
              </a:spcAft>
              <a:buNone/>
              <a:defRPr sz="1400" cap="all" spc="20" baseline="0">
                <a:solidFill>
                  <a:schemeClr val="tx2"/>
                </a:solidFill>
              </a:defRPr>
            </a:lvl1pPr>
          </a:lstStyle>
          <a:p>
            <a:pPr lvl="0"/>
            <a:r>
              <a:rPr lang="en-US" dirty="0"/>
              <a:t>Anonymous</a:t>
            </a:r>
          </a:p>
        </p:txBody>
      </p:sp>
      <p:sp>
        <p:nvSpPr>
          <p:cNvPr id="12" name="Slide Number Placeholder 5">
            <a:extLst>
              <a:ext uri="{FF2B5EF4-FFF2-40B4-BE49-F238E27FC236}">
                <a16:creationId xmlns:a16="http://schemas.microsoft.com/office/drawing/2014/main" id="{506694F3-FA2C-5848-9C19-C19BB424F020}"/>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1750240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urp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CDC8F-76D6-43AA-826B-F89A897C5BA1}"/>
              </a:ext>
            </a:extLst>
          </p:cNvPr>
          <p:cNvSpPr>
            <a:spLocks noGrp="1"/>
          </p:cNvSpPr>
          <p:nvPr>
            <p:ph type="ctrTitle" hasCustomPrompt="1"/>
          </p:nvPr>
        </p:nvSpPr>
        <p:spPr>
          <a:xfrm>
            <a:off x="575734" y="2090058"/>
            <a:ext cx="11063817" cy="2034398"/>
          </a:xfrm>
        </p:spPr>
        <p:txBody>
          <a:bodyPr anchor="b"/>
          <a:lstStyle>
            <a:lvl1pPr algn="l">
              <a:lnSpc>
                <a:spcPct val="90000"/>
              </a:lnSpc>
              <a:defRPr sz="5000" b="1" i="0" normalizeH="0" baseline="0">
                <a:solidFill>
                  <a:schemeClr val="accent2"/>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637C6AE9-BAED-46CF-BC4F-5E8CB711EDC4}"/>
              </a:ext>
            </a:extLst>
          </p:cNvPr>
          <p:cNvSpPr>
            <a:spLocks noGrp="1"/>
          </p:cNvSpPr>
          <p:nvPr>
            <p:ph type="subTitle" idx="1"/>
          </p:nvPr>
        </p:nvSpPr>
        <p:spPr>
          <a:xfrm>
            <a:off x="575733" y="4387416"/>
            <a:ext cx="5825068" cy="650303"/>
          </a:xfrm>
        </p:spPr>
        <p:txBody>
          <a:bodyPr/>
          <a:lstStyle>
            <a:lvl1pPr marL="0" indent="0" algn="l">
              <a:lnSpc>
                <a:spcPts val="2600"/>
              </a:lnSpc>
              <a:spcBef>
                <a:spcPts val="0"/>
              </a:spcBef>
              <a:spcAft>
                <a:spcPts val="0"/>
              </a:spcAft>
              <a:buNone/>
              <a:defRPr sz="2000" baseline="0">
                <a:solidFill>
                  <a:schemeClr val="bg1"/>
                </a:solidFill>
                <a:latin typeface="Calibri Light" panose="020F03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5" name="Text Placeholder 34">
            <a:extLst>
              <a:ext uri="{FF2B5EF4-FFF2-40B4-BE49-F238E27FC236}">
                <a16:creationId xmlns:a16="http://schemas.microsoft.com/office/drawing/2014/main" id="{9B5008FB-6AC9-41A1-BF1C-790BB677E53F}"/>
              </a:ext>
            </a:extLst>
          </p:cNvPr>
          <p:cNvSpPr>
            <a:spLocks noGrp="1"/>
          </p:cNvSpPr>
          <p:nvPr>
            <p:ph type="body" sz="quarter" idx="10" hasCustomPrompt="1"/>
          </p:nvPr>
        </p:nvSpPr>
        <p:spPr>
          <a:xfrm>
            <a:off x="575733" y="5849889"/>
            <a:ext cx="5825067" cy="327389"/>
          </a:xfrm>
        </p:spPr>
        <p:txBody>
          <a:bodyPr anchor="b" anchorCtr="0"/>
          <a:lstStyle>
            <a:lvl1pPr marL="0" indent="0">
              <a:spcBef>
                <a:spcPts val="0"/>
              </a:spcBef>
              <a:spcAft>
                <a:spcPts val="0"/>
              </a:spcAft>
              <a:buNone/>
              <a:defRPr sz="1200" cap="all" spc="20" baseline="0">
                <a:solidFill>
                  <a:schemeClr val="accent2"/>
                </a:solidFill>
              </a:defRPr>
            </a:lvl1pPr>
          </a:lstStyle>
          <a:p>
            <a:pPr lvl="0"/>
            <a:r>
              <a:rPr lang="en-US" dirty="0"/>
              <a:t>Date</a:t>
            </a:r>
          </a:p>
        </p:txBody>
      </p:sp>
      <p:pic>
        <p:nvPicPr>
          <p:cNvPr id="10" name="Picture 9">
            <a:extLst>
              <a:ext uri="{FF2B5EF4-FFF2-40B4-BE49-F238E27FC236}">
                <a16:creationId xmlns:a16="http://schemas.microsoft.com/office/drawing/2014/main" id="{2719F15B-BECD-6F4C-8EB8-A060E31E99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9010927" y="5079077"/>
            <a:ext cx="2628623" cy="1047086"/>
          </a:xfrm>
          <a:prstGeom prst="rect">
            <a:avLst/>
          </a:prstGeom>
        </p:spPr>
      </p:pic>
      <p:sp>
        <p:nvSpPr>
          <p:cNvPr id="11" name="Slide Number Placeholder 5">
            <a:extLst>
              <a:ext uri="{FF2B5EF4-FFF2-40B4-BE49-F238E27FC236}">
                <a16:creationId xmlns:a16="http://schemas.microsoft.com/office/drawing/2014/main" id="{A4CF7B61-DE51-D940-9AA1-086404879CB3}"/>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497678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Photo gri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420F21D-4B7E-B84C-A89C-6EC33B9B2AE6}"/>
              </a:ext>
            </a:extLst>
          </p:cNvPr>
          <p:cNvSpPr/>
          <p:nvPr userDrawn="1"/>
        </p:nvSpPr>
        <p:spPr>
          <a:xfrm>
            <a:off x="0" y="0"/>
            <a:ext cx="5791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11">
            <a:extLst>
              <a:ext uri="{FF2B5EF4-FFF2-40B4-BE49-F238E27FC236}">
                <a16:creationId xmlns:a16="http://schemas.microsoft.com/office/drawing/2014/main" id="{7AA2A33B-A099-1149-B85F-E2E6779B53ED}"/>
              </a:ext>
            </a:extLst>
          </p:cNvPr>
          <p:cNvSpPr>
            <a:spLocks noGrp="1"/>
          </p:cNvSpPr>
          <p:nvPr>
            <p:ph type="pic" sz="quarter" idx="11"/>
          </p:nvPr>
        </p:nvSpPr>
        <p:spPr>
          <a:xfrm>
            <a:off x="0" y="3313180"/>
            <a:ext cx="7326853" cy="2812983"/>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11" name="Title 1">
            <a:extLst>
              <a:ext uri="{FF2B5EF4-FFF2-40B4-BE49-F238E27FC236}">
                <a16:creationId xmlns:a16="http://schemas.microsoft.com/office/drawing/2014/main" id="{9CF92D89-5213-064B-87BF-37C4BEB79931}"/>
              </a:ext>
            </a:extLst>
          </p:cNvPr>
          <p:cNvSpPr>
            <a:spLocks noGrp="1"/>
          </p:cNvSpPr>
          <p:nvPr>
            <p:ph type="ctrTitle" hasCustomPrompt="1"/>
          </p:nvPr>
        </p:nvSpPr>
        <p:spPr>
          <a:xfrm>
            <a:off x="7890932" y="1189039"/>
            <a:ext cx="3748619" cy="1968499"/>
          </a:xfrm>
        </p:spPr>
        <p:txBody>
          <a:bodyPr anchor="b" anchorCtr="0"/>
          <a:lstStyle>
            <a:lvl1pPr algn="l">
              <a:lnSpc>
                <a:spcPct val="90000"/>
              </a:lnSpc>
              <a:defRPr sz="2500" b="0" i="0" normalizeH="0" baseline="0">
                <a:solidFill>
                  <a:schemeClr val="accent2"/>
                </a:solidFill>
                <a:latin typeface="Rockwell" panose="02060603020205020403" pitchFamily="18" charset="77"/>
              </a:defRPr>
            </a:lvl1pPr>
          </a:lstStyle>
          <a:p>
            <a:r>
              <a:rPr lang="en-US" dirty="0"/>
              <a:t>Click to edit </a:t>
            </a:r>
            <a:br>
              <a:rPr lang="en-US" dirty="0"/>
            </a:br>
            <a:r>
              <a:rPr lang="en-US" dirty="0"/>
              <a:t>Master title style</a:t>
            </a:r>
          </a:p>
        </p:txBody>
      </p:sp>
      <p:sp>
        <p:nvSpPr>
          <p:cNvPr id="16" name="Picture Placeholder 11">
            <a:extLst>
              <a:ext uri="{FF2B5EF4-FFF2-40B4-BE49-F238E27FC236}">
                <a16:creationId xmlns:a16="http://schemas.microsoft.com/office/drawing/2014/main" id="{97A1CD8C-4055-3149-A73C-FBD8B2DF1253}"/>
              </a:ext>
            </a:extLst>
          </p:cNvPr>
          <p:cNvSpPr>
            <a:spLocks noGrp="1"/>
          </p:cNvSpPr>
          <p:nvPr>
            <p:ph type="pic" sz="quarter" idx="27"/>
          </p:nvPr>
        </p:nvSpPr>
        <p:spPr>
          <a:xfrm>
            <a:off x="3760271" y="1189039"/>
            <a:ext cx="3566583" cy="1968499"/>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12" name="Picture Placeholder 11">
            <a:extLst>
              <a:ext uri="{FF2B5EF4-FFF2-40B4-BE49-F238E27FC236}">
                <a16:creationId xmlns:a16="http://schemas.microsoft.com/office/drawing/2014/main" id="{10384E19-D72E-6B4B-9B82-588A4EEA7581}"/>
              </a:ext>
            </a:extLst>
          </p:cNvPr>
          <p:cNvSpPr>
            <a:spLocks noGrp="1"/>
          </p:cNvSpPr>
          <p:nvPr>
            <p:ph type="pic" sz="quarter" idx="28"/>
          </p:nvPr>
        </p:nvSpPr>
        <p:spPr>
          <a:xfrm>
            <a:off x="1" y="1189039"/>
            <a:ext cx="3566583" cy="1968499"/>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A9A4C4E6-0361-5E45-AF26-C468688C9490}"/>
              </a:ext>
            </a:extLst>
          </p:cNvPr>
          <p:cNvSpPr>
            <a:spLocks noGrp="1"/>
          </p:cNvSpPr>
          <p:nvPr>
            <p:ph type="body" sz="quarter" idx="12"/>
          </p:nvPr>
        </p:nvSpPr>
        <p:spPr>
          <a:xfrm>
            <a:off x="7890934" y="3311151"/>
            <a:ext cx="3733261" cy="2815012"/>
          </a:xfrm>
        </p:spPr>
        <p:txBody>
          <a:bodyPr anchor="t" anchorCtr="0"/>
          <a:lstStyle>
            <a:lvl1pPr>
              <a:lnSpc>
                <a:spcPct val="90000"/>
              </a:lnSpc>
              <a:spcBef>
                <a:spcPts val="900"/>
              </a:spcBef>
              <a:spcAft>
                <a:spcPts val="0"/>
              </a:spcAft>
              <a:buFontTx/>
              <a:buNone/>
              <a:defRPr sz="1500" b="1" i="0" baseline="0">
                <a:solidFill>
                  <a:schemeClr val="accent2"/>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a:t>Click to edit Master text styles</a:t>
            </a:r>
          </a:p>
          <a:p>
            <a:pPr lvl="1"/>
            <a:r>
              <a:rPr lang="en-US"/>
              <a:t>Second level</a:t>
            </a:r>
          </a:p>
        </p:txBody>
      </p:sp>
      <p:sp>
        <p:nvSpPr>
          <p:cNvPr id="15" name="Slide Number Placeholder 5">
            <a:extLst>
              <a:ext uri="{FF2B5EF4-FFF2-40B4-BE49-F238E27FC236}">
                <a16:creationId xmlns:a16="http://schemas.microsoft.com/office/drawing/2014/main" id="{108D7968-19FF-2C44-915A-58583952989C}"/>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156220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icture Grid">
    <p:bg>
      <p:bgPr>
        <a:solidFill>
          <a:schemeClr val="bg2"/>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7AA2A33B-A099-1149-B85F-E2E6779B53ED}"/>
              </a:ext>
            </a:extLst>
          </p:cNvPr>
          <p:cNvSpPr>
            <a:spLocks noGrp="1"/>
          </p:cNvSpPr>
          <p:nvPr>
            <p:ph type="pic" sz="quarter" idx="11"/>
          </p:nvPr>
        </p:nvSpPr>
        <p:spPr>
          <a:xfrm>
            <a:off x="575733" y="2167774"/>
            <a:ext cx="2624667" cy="1968499"/>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9" name="Rectangle 8">
            <a:extLst>
              <a:ext uri="{FF2B5EF4-FFF2-40B4-BE49-F238E27FC236}">
                <a16:creationId xmlns:a16="http://schemas.microsoft.com/office/drawing/2014/main" id="{A6B52FF4-F813-BE42-941E-F265C8AFDE8E}"/>
              </a:ext>
            </a:extLst>
          </p:cNvPr>
          <p:cNvSpPr/>
          <p:nvPr userDrawn="1"/>
        </p:nvSpPr>
        <p:spPr>
          <a:xfrm>
            <a:off x="7443537" y="0"/>
            <a:ext cx="474846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9CF92D89-5213-064B-87BF-37C4BEB79931}"/>
              </a:ext>
            </a:extLst>
          </p:cNvPr>
          <p:cNvSpPr>
            <a:spLocks noGrp="1"/>
          </p:cNvSpPr>
          <p:nvPr>
            <p:ph type="ctrTitle" hasCustomPrompt="1"/>
          </p:nvPr>
        </p:nvSpPr>
        <p:spPr>
          <a:xfrm>
            <a:off x="575735" y="807384"/>
            <a:ext cx="5418665" cy="1088290"/>
          </a:xfrm>
        </p:spPr>
        <p:txBody>
          <a:bodyPr anchor="b" anchorCtr="0"/>
          <a:lstStyle>
            <a:lvl1pPr algn="l">
              <a:lnSpc>
                <a:spcPct val="90000"/>
              </a:lnSpc>
              <a:defRPr sz="4000" b="0" i="0" normalizeH="0" baseline="0">
                <a:solidFill>
                  <a:schemeClr val="accent2"/>
                </a:solidFill>
                <a:latin typeface="Rockwell" panose="02060603020205020403" pitchFamily="18" charset="77"/>
              </a:defRPr>
            </a:lvl1pPr>
          </a:lstStyle>
          <a:p>
            <a:r>
              <a:rPr lang="en-US" dirty="0"/>
              <a:t>Click to edit </a:t>
            </a:r>
            <a:br>
              <a:rPr lang="en-US" dirty="0"/>
            </a:br>
            <a:r>
              <a:rPr lang="en-US" dirty="0"/>
              <a:t>Master title style</a:t>
            </a:r>
          </a:p>
        </p:txBody>
      </p:sp>
      <p:sp>
        <p:nvSpPr>
          <p:cNvPr id="15" name="Picture Placeholder 11">
            <a:extLst>
              <a:ext uri="{FF2B5EF4-FFF2-40B4-BE49-F238E27FC236}">
                <a16:creationId xmlns:a16="http://schemas.microsoft.com/office/drawing/2014/main" id="{8F1768D2-9C2F-284B-BBB9-E92B4B0FCD25}"/>
              </a:ext>
            </a:extLst>
          </p:cNvPr>
          <p:cNvSpPr>
            <a:spLocks noGrp="1"/>
          </p:cNvSpPr>
          <p:nvPr>
            <p:ph type="pic" sz="quarter" idx="26"/>
          </p:nvPr>
        </p:nvSpPr>
        <p:spPr>
          <a:xfrm>
            <a:off x="3396272" y="2167774"/>
            <a:ext cx="2598129" cy="1968499"/>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16" name="Picture Placeholder 11">
            <a:extLst>
              <a:ext uri="{FF2B5EF4-FFF2-40B4-BE49-F238E27FC236}">
                <a16:creationId xmlns:a16="http://schemas.microsoft.com/office/drawing/2014/main" id="{97A1CD8C-4055-3149-A73C-FBD8B2DF1253}"/>
              </a:ext>
            </a:extLst>
          </p:cNvPr>
          <p:cNvSpPr>
            <a:spLocks noGrp="1"/>
          </p:cNvSpPr>
          <p:nvPr>
            <p:ph type="pic" sz="quarter" idx="27"/>
          </p:nvPr>
        </p:nvSpPr>
        <p:spPr>
          <a:xfrm>
            <a:off x="6207709" y="2167774"/>
            <a:ext cx="2624667" cy="1968499"/>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17" name="Picture Placeholder 11">
            <a:extLst>
              <a:ext uri="{FF2B5EF4-FFF2-40B4-BE49-F238E27FC236}">
                <a16:creationId xmlns:a16="http://schemas.microsoft.com/office/drawing/2014/main" id="{4E1E0158-35E1-AE40-94BD-664DDB21D495}"/>
              </a:ext>
            </a:extLst>
          </p:cNvPr>
          <p:cNvSpPr>
            <a:spLocks noGrp="1"/>
          </p:cNvSpPr>
          <p:nvPr>
            <p:ph type="pic" sz="quarter" idx="28"/>
          </p:nvPr>
        </p:nvSpPr>
        <p:spPr>
          <a:xfrm>
            <a:off x="9010650" y="2167774"/>
            <a:ext cx="2628900" cy="1968499"/>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12" name="Text Placeholder 4">
            <a:extLst>
              <a:ext uri="{FF2B5EF4-FFF2-40B4-BE49-F238E27FC236}">
                <a16:creationId xmlns:a16="http://schemas.microsoft.com/office/drawing/2014/main" id="{801E27BD-F97E-094A-AE1B-FABA4B33B6A8}"/>
              </a:ext>
            </a:extLst>
          </p:cNvPr>
          <p:cNvSpPr>
            <a:spLocks noGrp="1"/>
          </p:cNvSpPr>
          <p:nvPr>
            <p:ph type="body" sz="quarter" idx="12"/>
          </p:nvPr>
        </p:nvSpPr>
        <p:spPr>
          <a:xfrm>
            <a:off x="591089" y="4546443"/>
            <a:ext cx="5403311" cy="1579721"/>
          </a:xfrm>
        </p:spPr>
        <p:txBody>
          <a:bodyPr anchor="t" anchorCtr="0"/>
          <a:lstStyle>
            <a:lvl1pPr>
              <a:lnSpc>
                <a:spcPct val="90000"/>
              </a:lnSpc>
              <a:spcBef>
                <a:spcPts val="900"/>
              </a:spcBef>
              <a:spcAft>
                <a:spcPts val="0"/>
              </a:spcAft>
              <a:buFontTx/>
              <a:buNone/>
              <a:defRPr sz="1500" b="1" i="0" baseline="0">
                <a:solidFill>
                  <a:schemeClr val="accent2"/>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a:t>Click to edit Master text styles</a:t>
            </a:r>
          </a:p>
          <a:p>
            <a:pPr lvl="1"/>
            <a:r>
              <a:rPr lang="en-US"/>
              <a:t>Second level</a:t>
            </a:r>
          </a:p>
        </p:txBody>
      </p:sp>
      <p:sp>
        <p:nvSpPr>
          <p:cNvPr id="18" name="Slide Number Placeholder 5">
            <a:extLst>
              <a:ext uri="{FF2B5EF4-FFF2-40B4-BE49-F238E27FC236}">
                <a16:creationId xmlns:a16="http://schemas.microsoft.com/office/drawing/2014/main" id="{1E6A4820-FFB6-FA42-89B8-B6EA687137E0}"/>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886205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bg2"/>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7AA2A33B-A099-1149-B85F-E2E6779B53ED}"/>
              </a:ext>
            </a:extLst>
          </p:cNvPr>
          <p:cNvSpPr>
            <a:spLocks noGrp="1"/>
          </p:cNvSpPr>
          <p:nvPr>
            <p:ph type="pic" sz="quarter" idx="11"/>
          </p:nvPr>
        </p:nvSpPr>
        <p:spPr>
          <a:xfrm>
            <a:off x="7890933" y="0"/>
            <a:ext cx="4301067" cy="6858000"/>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9" name="Rectangle 8">
            <a:extLst>
              <a:ext uri="{FF2B5EF4-FFF2-40B4-BE49-F238E27FC236}">
                <a16:creationId xmlns:a16="http://schemas.microsoft.com/office/drawing/2014/main" id="{A6B52FF4-F813-BE42-941E-F265C8AFDE8E}"/>
              </a:ext>
            </a:extLst>
          </p:cNvPr>
          <p:cNvSpPr/>
          <p:nvPr userDrawn="1"/>
        </p:nvSpPr>
        <p:spPr>
          <a:xfrm>
            <a:off x="-2" y="2926079"/>
            <a:ext cx="9010652" cy="32000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9CF92D89-5213-064B-87BF-37C4BEB79931}"/>
              </a:ext>
            </a:extLst>
          </p:cNvPr>
          <p:cNvSpPr>
            <a:spLocks noGrp="1"/>
          </p:cNvSpPr>
          <p:nvPr>
            <p:ph type="ctrTitle" hasCustomPrompt="1"/>
          </p:nvPr>
        </p:nvSpPr>
        <p:spPr>
          <a:xfrm>
            <a:off x="575735" y="1189038"/>
            <a:ext cx="5825065" cy="1325562"/>
          </a:xfrm>
        </p:spPr>
        <p:txBody>
          <a:bodyPr anchor="b" anchorCtr="0"/>
          <a:lstStyle>
            <a:lvl1pPr algn="l">
              <a:lnSpc>
                <a:spcPct val="90000"/>
              </a:lnSpc>
              <a:defRPr sz="4000" b="0" i="0" normalizeH="0" baseline="0">
                <a:solidFill>
                  <a:schemeClr val="accent2"/>
                </a:solidFill>
                <a:latin typeface="Rockwell" panose="02060603020205020403" pitchFamily="18" charset="77"/>
              </a:defRPr>
            </a:lvl1pPr>
          </a:lstStyle>
          <a:p>
            <a:r>
              <a:rPr lang="en-US" dirty="0"/>
              <a:t>Click to edit </a:t>
            </a:r>
            <a:br>
              <a:rPr lang="en-US" dirty="0"/>
            </a:br>
            <a:r>
              <a:rPr lang="en-US" dirty="0"/>
              <a:t>Master title style</a:t>
            </a:r>
          </a:p>
        </p:txBody>
      </p:sp>
      <p:sp>
        <p:nvSpPr>
          <p:cNvPr id="22" name="Text Placeholder 4">
            <a:extLst>
              <a:ext uri="{FF2B5EF4-FFF2-40B4-BE49-F238E27FC236}">
                <a16:creationId xmlns:a16="http://schemas.microsoft.com/office/drawing/2014/main" id="{8CFEFE26-3917-D04C-B5A3-6FA5E0CF0FD1}"/>
              </a:ext>
            </a:extLst>
          </p:cNvPr>
          <p:cNvSpPr>
            <a:spLocks noGrp="1"/>
          </p:cNvSpPr>
          <p:nvPr>
            <p:ph type="body" sz="quarter" idx="16" hasCustomPrompt="1"/>
          </p:nvPr>
        </p:nvSpPr>
        <p:spPr>
          <a:xfrm>
            <a:off x="5994399" y="3308604"/>
            <a:ext cx="2061551" cy="669036"/>
          </a:xfrm>
        </p:spPr>
        <p:txBody>
          <a:bodyPr anchor="t" anchorCtr="0"/>
          <a:lstStyle>
            <a:lvl1pPr>
              <a:lnSpc>
                <a:spcPct val="90000"/>
              </a:lnSpc>
              <a:spcBef>
                <a:spcPts val="900"/>
              </a:spcBef>
              <a:spcAft>
                <a:spcPts val="0"/>
              </a:spcAft>
              <a:buFontTx/>
              <a:buNone/>
              <a:defRPr sz="1200" b="1" i="0" baseline="0">
                <a:solidFill>
                  <a:schemeClr val="accent2"/>
                </a:solidFill>
                <a:latin typeface="+mn-lt"/>
              </a:defRPr>
            </a:lvl1pPr>
            <a:lvl2pPr marL="0" indent="0">
              <a:lnSpc>
                <a:spcPct val="90000"/>
              </a:lnSpc>
              <a:spcBef>
                <a:spcPts val="900"/>
              </a:spcBef>
              <a:spcAft>
                <a:spcPts val="600"/>
              </a:spcAft>
              <a:buClr>
                <a:schemeClr val="accent2"/>
              </a:buClr>
              <a:buFontTx/>
              <a:buNone/>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23" name="Text Placeholder 4">
            <a:extLst>
              <a:ext uri="{FF2B5EF4-FFF2-40B4-BE49-F238E27FC236}">
                <a16:creationId xmlns:a16="http://schemas.microsoft.com/office/drawing/2014/main" id="{714F6C09-EEF8-CD42-92B0-A086725B1E05}"/>
              </a:ext>
            </a:extLst>
          </p:cNvPr>
          <p:cNvSpPr>
            <a:spLocks noGrp="1"/>
          </p:cNvSpPr>
          <p:nvPr>
            <p:ph type="body" sz="quarter" idx="17" hasCustomPrompt="1"/>
          </p:nvPr>
        </p:nvSpPr>
        <p:spPr>
          <a:xfrm>
            <a:off x="4324352" y="3308604"/>
            <a:ext cx="1466848" cy="60318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2"/>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02</a:t>
            </a:r>
          </a:p>
        </p:txBody>
      </p:sp>
      <p:sp>
        <p:nvSpPr>
          <p:cNvPr id="28" name="Text Placeholder 4">
            <a:extLst>
              <a:ext uri="{FF2B5EF4-FFF2-40B4-BE49-F238E27FC236}">
                <a16:creationId xmlns:a16="http://schemas.microsoft.com/office/drawing/2014/main" id="{9DE58587-CC12-9344-9335-C07D6868B741}"/>
              </a:ext>
            </a:extLst>
          </p:cNvPr>
          <p:cNvSpPr>
            <a:spLocks noGrp="1"/>
          </p:cNvSpPr>
          <p:nvPr>
            <p:ph type="body" sz="quarter" idx="22" hasCustomPrompt="1"/>
          </p:nvPr>
        </p:nvSpPr>
        <p:spPr>
          <a:xfrm>
            <a:off x="2056383" y="3308604"/>
            <a:ext cx="2061551" cy="669036"/>
          </a:xfrm>
        </p:spPr>
        <p:txBody>
          <a:bodyPr anchor="t" anchorCtr="0"/>
          <a:lstStyle>
            <a:lvl1pPr>
              <a:lnSpc>
                <a:spcPct val="90000"/>
              </a:lnSpc>
              <a:spcBef>
                <a:spcPts val="900"/>
              </a:spcBef>
              <a:spcAft>
                <a:spcPts val="0"/>
              </a:spcAft>
              <a:buFontTx/>
              <a:buNone/>
              <a:defRPr sz="1200" b="1" i="0" baseline="0">
                <a:solidFill>
                  <a:schemeClr val="accent2"/>
                </a:solidFill>
                <a:latin typeface="+mn-lt"/>
              </a:defRPr>
            </a:lvl1pPr>
            <a:lvl2pPr marL="0" indent="0">
              <a:lnSpc>
                <a:spcPct val="90000"/>
              </a:lnSpc>
              <a:spcBef>
                <a:spcPts val="900"/>
              </a:spcBef>
              <a:spcAft>
                <a:spcPts val="600"/>
              </a:spcAft>
              <a:buClr>
                <a:schemeClr val="accent2"/>
              </a:buClr>
              <a:buFontTx/>
              <a:buNone/>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29" name="Text Placeholder 4">
            <a:extLst>
              <a:ext uri="{FF2B5EF4-FFF2-40B4-BE49-F238E27FC236}">
                <a16:creationId xmlns:a16="http://schemas.microsoft.com/office/drawing/2014/main" id="{B7FE4AF6-0E5E-7145-B120-4441CF4B75C3}"/>
              </a:ext>
            </a:extLst>
          </p:cNvPr>
          <p:cNvSpPr>
            <a:spLocks noGrp="1"/>
          </p:cNvSpPr>
          <p:nvPr>
            <p:ph type="body" sz="quarter" idx="23" hasCustomPrompt="1"/>
          </p:nvPr>
        </p:nvSpPr>
        <p:spPr>
          <a:xfrm>
            <a:off x="575733" y="3308604"/>
            <a:ext cx="1277451" cy="60318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2"/>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01</a:t>
            </a:r>
          </a:p>
        </p:txBody>
      </p:sp>
      <p:sp>
        <p:nvSpPr>
          <p:cNvPr id="30" name="Text Placeholder 4">
            <a:extLst>
              <a:ext uri="{FF2B5EF4-FFF2-40B4-BE49-F238E27FC236}">
                <a16:creationId xmlns:a16="http://schemas.microsoft.com/office/drawing/2014/main" id="{80D53694-F6B9-6A48-94EC-389257F83CF3}"/>
              </a:ext>
            </a:extLst>
          </p:cNvPr>
          <p:cNvSpPr>
            <a:spLocks noGrp="1"/>
          </p:cNvSpPr>
          <p:nvPr>
            <p:ph type="body" sz="quarter" idx="24" hasCustomPrompt="1"/>
          </p:nvPr>
        </p:nvSpPr>
        <p:spPr>
          <a:xfrm>
            <a:off x="5994399" y="4890516"/>
            <a:ext cx="2061551" cy="669036"/>
          </a:xfrm>
        </p:spPr>
        <p:txBody>
          <a:bodyPr anchor="t" anchorCtr="0"/>
          <a:lstStyle>
            <a:lvl1pPr>
              <a:lnSpc>
                <a:spcPct val="90000"/>
              </a:lnSpc>
              <a:spcBef>
                <a:spcPts val="900"/>
              </a:spcBef>
              <a:spcAft>
                <a:spcPts val="0"/>
              </a:spcAft>
              <a:buFontTx/>
              <a:buNone/>
              <a:defRPr sz="1200" b="1" i="0" baseline="0">
                <a:solidFill>
                  <a:schemeClr val="accent2"/>
                </a:solidFill>
                <a:latin typeface="+mn-lt"/>
              </a:defRPr>
            </a:lvl1pPr>
            <a:lvl2pPr marL="0" indent="0">
              <a:lnSpc>
                <a:spcPct val="90000"/>
              </a:lnSpc>
              <a:spcBef>
                <a:spcPts val="900"/>
              </a:spcBef>
              <a:spcAft>
                <a:spcPts val="600"/>
              </a:spcAft>
              <a:buClr>
                <a:schemeClr val="accent2"/>
              </a:buClr>
              <a:buFontTx/>
              <a:buNone/>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31" name="Text Placeholder 4">
            <a:extLst>
              <a:ext uri="{FF2B5EF4-FFF2-40B4-BE49-F238E27FC236}">
                <a16:creationId xmlns:a16="http://schemas.microsoft.com/office/drawing/2014/main" id="{F04CBC75-D218-E94F-9F73-F59AFD98C0AF}"/>
              </a:ext>
            </a:extLst>
          </p:cNvPr>
          <p:cNvSpPr>
            <a:spLocks noGrp="1"/>
          </p:cNvSpPr>
          <p:nvPr>
            <p:ph type="body" sz="quarter" idx="25" hasCustomPrompt="1"/>
          </p:nvPr>
        </p:nvSpPr>
        <p:spPr>
          <a:xfrm>
            <a:off x="4324352" y="4890516"/>
            <a:ext cx="1466848" cy="60318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2"/>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04</a:t>
            </a:r>
          </a:p>
        </p:txBody>
      </p:sp>
      <p:sp>
        <p:nvSpPr>
          <p:cNvPr id="32" name="Text Placeholder 4">
            <a:extLst>
              <a:ext uri="{FF2B5EF4-FFF2-40B4-BE49-F238E27FC236}">
                <a16:creationId xmlns:a16="http://schemas.microsoft.com/office/drawing/2014/main" id="{FB6A5EF6-CCD4-D14F-AD64-900EDBF12C3D}"/>
              </a:ext>
            </a:extLst>
          </p:cNvPr>
          <p:cNvSpPr>
            <a:spLocks noGrp="1"/>
          </p:cNvSpPr>
          <p:nvPr>
            <p:ph type="body" sz="quarter" idx="26" hasCustomPrompt="1"/>
          </p:nvPr>
        </p:nvSpPr>
        <p:spPr>
          <a:xfrm>
            <a:off x="2056383" y="4890516"/>
            <a:ext cx="2061551" cy="669036"/>
          </a:xfrm>
        </p:spPr>
        <p:txBody>
          <a:bodyPr anchor="t" anchorCtr="0"/>
          <a:lstStyle>
            <a:lvl1pPr>
              <a:lnSpc>
                <a:spcPct val="90000"/>
              </a:lnSpc>
              <a:spcBef>
                <a:spcPts val="900"/>
              </a:spcBef>
              <a:spcAft>
                <a:spcPts val="0"/>
              </a:spcAft>
              <a:buFontTx/>
              <a:buNone/>
              <a:defRPr sz="1200" b="1" i="0" baseline="0">
                <a:solidFill>
                  <a:schemeClr val="accent2"/>
                </a:solidFill>
                <a:latin typeface="+mn-lt"/>
              </a:defRPr>
            </a:lvl1pPr>
            <a:lvl2pPr marL="0" indent="0">
              <a:lnSpc>
                <a:spcPct val="90000"/>
              </a:lnSpc>
              <a:spcBef>
                <a:spcPts val="900"/>
              </a:spcBef>
              <a:spcAft>
                <a:spcPts val="600"/>
              </a:spcAft>
              <a:buClr>
                <a:schemeClr val="accent2"/>
              </a:buClr>
              <a:buFontTx/>
              <a:buNone/>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33" name="Text Placeholder 4">
            <a:extLst>
              <a:ext uri="{FF2B5EF4-FFF2-40B4-BE49-F238E27FC236}">
                <a16:creationId xmlns:a16="http://schemas.microsoft.com/office/drawing/2014/main" id="{2B0DA838-FEEE-8045-9E40-0D8596745576}"/>
              </a:ext>
            </a:extLst>
          </p:cNvPr>
          <p:cNvSpPr>
            <a:spLocks noGrp="1"/>
          </p:cNvSpPr>
          <p:nvPr>
            <p:ph type="body" sz="quarter" idx="27" hasCustomPrompt="1"/>
          </p:nvPr>
        </p:nvSpPr>
        <p:spPr>
          <a:xfrm>
            <a:off x="575733" y="4890516"/>
            <a:ext cx="1277451" cy="60318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2"/>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03</a:t>
            </a:r>
          </a:p>
        </p:txBody>
      </p:sp>
      <p:sp>
        <p:nvSpPr>
          <p:cNvPr id="16" name="Slide Number Placeholder 5">
            <a:extLst>
              <a:ext uri="{FF2B5EF4-FFF2-40B4-BE49-F238E27FC236}">
                <a16:creationId xmlns:a16="http://schemas.microsoft.com/office/drawing/2014/main" id="{FEDCCDAD-587A-ED4D-B793-ABE03E65D8EB}"/>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404378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B52FF4-F813-BE42-941E-F265C8AFDE8E}"/>
              </a:ext>
            </a:extLst>
          </p:cNvPr>
          <p:cNvSpPr/>
          <p:nvPr userDrawn="1"/>
        </p:nvSpPr>
        <p:spPr>
          <a:xfrm>
            <a:off x="-1" y="713233"/>
            <a:ext cx="7890935" cy="54129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9CF92D89-5213-064B-87BF-37C4BEB79931}"/>
              </a:ext>
            </a:extLst>
          </p:cNvPr>
          <p:cNvSpPr>
            <a:spLocks noGrp="1"/>
          </p:cNvSpPr>
          <p:nvPr>
            <p:ph type="ctrTitle" hasCustomPrompt="1"/>
          </p:nvPr>
        </p:nvSpPr>
        <p:spPr>
          <a:xfrm>
            <a:off x="575735" y="1189038"/>
            <a:ext cx="5418665" cy="4434522"/>
          </a:xfrm>
        </p:spPr>
        <p:txBody>
          <a:bodyPr anchor="ctr" anchorCtr="0"/>
          <a:lstStyle>
            <a:lvl1pPr algn="l">
              <a:lnSpc>
                <a:spcPct val="90000"/>
              </a:lnSpc>
              <a:defRPr sz="4000" b="0" i="0" normalizeH="0" baseline="0">
                <a:solidFill>
                  <a:schemeClr val="accent2"/>
                </a:solidFill>
              </a:defRPr>
            </a:lvl1pPr>
          </a:lstStyle>
          <a:p>
            <a:r>
              <a:rPr lang="en-US" dirty="0"/>
              <a:t>Click to edit </a:t>
            </a:r>
            <a:br>
              <a:rPr lang="en-US" dirty="0"/>
            </a:br>
            <a:r>
              <a:rPr lang="en-US" dirty="0"/>
              <a:t>Master title style</a:t>
            </a:r>
          </a:p>
        </p:txBody>
      </p:sp>
      <p:sp>
        <p:nvSpPr>
          <p:cNvPr id="12" name="Text Placeholder 4">
            <a:extLst>
              <a:ext uri="{FF2B5EF4-FFF2-40B4-BE49-F238E27FC236}">
                <a16:creationId xmlns:a16="http://schemas.microsoft.com/office/drawing/2014/main" id="{B728B314-D72A-8B4A-A9CF-DB2C06E15225}"/>
              </a:ext>
            </a:extLst>
          </p:cNvPr>
          <p:cNvSpPr>
            <a:spLocks noGrp="1"/>
          </p:cNvSpPr>
          <p:nvPr>
            <p:ph type="body" sz="quarter" idx="12" hasCustomPrompt="1"/>
          </p:nvPr>
        </p:nvSpPr>
        <p:spPr>
          <a:xfrm>
            <a:off x="8075085" y="1333500"/>
            <a:ext cx="3564468" cy="818866"/>
          </a:xfrm>
        </p:spPr>
        <p:txBody>
          <a:bodyPr anchor="t" anchorCtr="0"/>
          <a:lstStyle>
            <a:lvl1pPr>
              <a:lnSpc>
                <a:spcPct val="90000"/>
              </a:lnSpc>
              <a:spcBef>
                <a:spcPts val="900"/>
              </a:spcBef>
              <a:spcAft>
                <a:spcPts val="0"/>
              </a:spcAft>
              <a:buFontTx/>
              <a:buNone/>
              <a:defRPr sz="1200" b="1" i="0" baseline="0">
                <a:solidFill>
                  <a:schemeClr val="accent2"/>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18" name="Text Placeholder 4">
            <a:extLst>
              <a:ext uri="{FF2B5EF4-FFF2-40B4-BE49-F238E27FC236}">
                <a16:creationId xmlns:a16="http://schemas.microsoft.com/office/drawing/2014/main" id="{6C6FEAE7-1C1C-4840-8F03-DDD5EAA2CB5A}"/>
              </a:ext>
            </a:extLst>
          </p:cNvPr>
          <p:cNvSpPr>
            <a:spLocks noGrp="1"/>
          </p:cNvSpPr>
          <p:nvPr>
            <p:ph type="body" sz="quarter" idx="13" hasCustomPrompt="1"/>
          </p:nvPr>
        </p:nvSpPr>
        <p:spPr>
          <a:xfrm>
            <a:off x="8075085" y="3195146"/>
            <a:ext cx="3564468" cy="818866"/>
          </a:xfrm>
        </p:spPr>
        <p:txBody>
          <a:bodyPr anchor="t" anchorCtr="0"/>
          <a:lstStyle>
            <a:lvl1pPr>
              <a:lnSpc>
                <a:spcPct val="90000"/>
              </a:lnSpc>
              <a:spcBef>
                <a:spcPts val="900"/>
              </a:spcBef>
              <a:spcAft>
                <a:spcPts val="0"/>
              </a:spcAft>
              <a:buFontTx/>
              <a:buNone/>
              <a:defRPr sz="1200" b="1" i="0" baseline="0">
                <a:solidFill>
                  <a:schemeClr val="accent2"/>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19" name="Text Placeholder 4">
            <a:extLst>
              <a:ext uri="{FF2B5EF4-FFF2-40B4-BE49-F238E27FC236}">
                <a16:creationId xmlns:a16="http://schemas.microsoft.com/office/drawing/2014/main" id="{807D2F6C-F93A-5C49-AD80-EB4F562F0BE7}"/>
              </a:ext>
            </a:extLst>
          </p:cNvPr>
          <p:cNvSpPr>
            <a:spLocks noGrp="1"/>
          </p:cNvSpPr>
          <p:nvPr>
            <p:ph type="body" sz="quarter" idx="14" hasCustomPrompt="1"/>
          </p:nvPr>
        </p:nvSpPr>
        <p:spPr>
          <a:xfrm>
            <a:off x="8075085" y="5069666"/>
            <a:ext cx="3564468" cy="818866"/>
          </a:xfrm>
        </p:spPr>
        <p:txBody>
          <a:bodyPr anchor="t" anchorCtr="0"/>
          <a:lstStyle>
            <a:lvl1pPr>
              <a:lnSpc>
                <a:spcPct val="90000"/>
              </a:lnSpc>
              <a:spcBef>
                <a:spcPts val="900"/>
              </a:spcBef>
              <a:spcAft>
                <a:spcPts val="0"/>
              </a:spcAft>
              <a:buFontTx/>
              <a:buNone/>
              <a:defRPr sz="1200" b="1" i="0" baseline="0">
                <a:solidFill>
                  <a:schemeClr val="accent2"/>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22" name="Text Placeholder 4">
            <a:extLst>
              <a:ext uri="{FF2B5EF4-FFF2-40B4-BE49-F238E27FC236}">
                <a16:creationId xmlns:a16="http://schemas.microsoft.com/office/drawing/2014/main" id="{6BEF40C9-35CD-B544-A14D-34E75ACA6184}"/>
              </a:ext>
            </a:extLst>
          </p:cNvPr>
          <p:cNvSpPr>
            <a:spLocks noGrp="1"/>
          </p:cNvSpPr>
          <p:nvPr>
            <p:ph type="body" sz="quarter" idx="15" hasCustomPrompt="1"/>
          </p:nvPr>
        </p:nvSpPr>
        <p:spPr>
          <a:xfrm>
            <a:off x="6197601" y="1333500"/>
            <a:ext cx="1525431" cy="81886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2"/>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01</a:t>
            </a:r>
          </a:p>
        </p:txBody>
      </p:sp>
      <p:sp>
        <p:nvSpPr>
          <p:cNvPr id="23" name="Text Placeholder 4">
            <a:extLst>
              <a:ext uri="{FF2B5EF4-FFF2-40B4-BE49-F238E27FC236}">
                <a16:creationId xmlns:a16="http://schemas.microsoft.com/office/drawing/2014/main" id="{AA0AA7E0-EA04-9542-ACE8-CD899CA0DD00}"/>
              </a:ext>
            </a:extLst>
          </p:cNvPr>
          <p:cNvSpPr>
            <a:spLocks noGrp="1"/>
          </p:cNvSpPr>
          <p:nvPr>
            <p:ph type="body" sz="quarter" idx="16" hasCustomPrompt="1"/>
          </p:nvPr>
        </p:nvSpPr>
        <p:spPr>
          <a:xfrm>
            <a:off x="6197601" y="3198876"/>
            <a:ext cx="1525431" cy="81886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2"/>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02</a:t>
            </a:r>
          </a:p>
        </p:txBody>
      </p:sp>
      <p:sp>
        <p:nvSpPr>
          <p:cNvPr id="24" name="Text Placeholder 4">
            <a:extLst>
              <a:ext uri="{FF2B5EF4-FFF2-40B4-BE49-F238E27FC236}">
                <a16:creationId xmlns:a16="http://schemas.microsoft.com/office/drawing/2014/main" id="{FF7B3F93-37EE-1243-B80F-795C1EC75CA0}"/>
              </a:ext>
            </a:extLst>
          </p:cNvPr>
          <p:cNvSpPr>
            <a:spLocks noGrp="1"/>
          </p:cNvSpPr>
          <p:nvPr>
            <p:ph type="body" sz="quarter" idx="17" hasCustomPrompt="1"/>
          </p:nvPr>
        </p:nvSpPr>
        <p:spPr>
          <a:xfrm>
            <a:off x="6197601" y="5064252"/>
            <a:ext cx="1525431" cy="81886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2"/>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03</a:t>
            </a:r>
          </a:p>
        </p:txBody>
      </p:sp>
      <p:sp>
        <p:nvSpPr>
          <p:cNvPr id="15" name="Slide Number Placeholder 5">
            <a:extLst>
              <a:ext uri="{FF2B5EF4-FFF2-40B4-BE49-F238E27FC236}">
                <a16:creationId xmlns:a16="http://schemas.microsoft.com/office/drawing/2014/main" id="{FA0F26C7-5A5A-634B-B676-B5C780E103A4}"/>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681556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60FA27-87F8-4F46-ABC1-77DD3A0703C3}"/>
              </a:ext>
            </a:extLst>
          </p:cNvPr>
          <p:cNvSpPr/>
          <p:nvPr userDrawn="1"/>
        </p:nvSpPr>
        <p:spPr>
          <a:xfrm>
            <a:off x="-1" y="2"/>
            <a:ext cx="505968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Placeholder 1">
            <a:extLst>
              <a:ext uri="{FF2B5EF4-FFF2-40B4-BE49-F238E27FC236}">
                <a16:creationId xmlns:a16="http://schemas.microsoft.com/office/drawing/2014/main" id="{88CDEE4C-097A-594C-9281-AD4F6E007FF8}"/>
              </a:ext>
            </a:extLst>
          </p:cNvPr>
          <p:cNvSpPr>
            <a:spLocks noGrp="1"/>
          </p:cNvSpPr>
          <p:nvPr>
            <p:ph type="title" hasCustomPrompt="1"/>
          </p:nvPr>
        </p:nvSpPr>
        <p:spPr>
          <a:xfrm>
            <a:off x="575733" y="1333500"/>
            <a:ext cx="3566584" cy="1204984"/>
          </a:xfrm>
          <a:prstGeom prst="rect">
            <a:avLst/>
          </a:prstGeom>
        </p:spPr>
        <p:txBody>
          <a:bodyPr vert="horz" lIns="0" tIns="0" rIns="0" bIns="0" rtlCol="0" anchor="b">
            <a:noAutofit/>
          </a:bodyPr>
          <a:lstStyle>
            <a:lvl1pPr>
              <a:defRPr sz="2500" b="0" i="0" baseline="0"/>
            </a:lvl1pPr>
          </a:lstStyle>
          <a:p>
            <a:r>
              <a:rPr lang="en-US" dirty="0"/>
              <a:t>Click to edit </a:t>
            </a:r>
            <a:br>
              <a:rPr lang="en-US" dirty="0"/>
            </a:br>
            <a:r>
              <a:rPr lang="en-US" dirty="0"/>
              <a:t>Master title style</a:t>
            </a:r>
          </a:p>
        </p:txBody>
      </p:sp>
      <p:sp>
        <p:nvSpPr>
          <p:cNvPr id="38" name="Picture Placeholder 11">
            <a:extLst>
              <a:ext uri="{FF2B5EF4-FFF2-40B4-BE49-F238E27FC236}">
                <a16:creationId xmlns:a16="http://schemas.microsoft.com/office/drawing/2014/main" id="{EA91FC00-8331-9C4B-AB63-6CD36D1A5C50}"/>
              </a:ext>
            </a:extLst>
          </p:cNvPr>
          <p:cNvSpPr>
            <a:spLocks noGrp="1"/>
          </p:cNvSpPr>
          <p:nvPr>
            <p:ph type="pic" sz="quarter" idx="14" hasCustomPrompt="1"/>
          </p:nvPr>
        </p:nvSpPr>
        <p:spPr>
          <a:xfrm>
            <a:off x="9247718" y="365125"/>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40" name="Picture Placeholder 11">
            <a:extLst>
              <a:ext uri="{FF2B5EF4-FFF2-40B4-BE49-F238E27FC236}">
                <a16:creationId xmlns:a16="http://schemas.microsoft.com/office/drawing/2014/main" id="{4EA19090-7193-EE44-BD7D-E22140E7C7AC}"/>
              </a:ext>
            </a:extLst>
          </p:cNvPr>
          <p:cNvSpPr>
            <a:spLocks noGrp="1"/>
          </p:cNvSpPr>
          <p:nvPr>
            <p:ph type="pic" sz="quarter" idx="16" hasCustomPrompt="1"/>
          </p:nvPr>
        </p:nvSpPr>
        <p:spPr>
          <a:xfrm>
            <a:off x="9247718" y="2008698"/>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42" name="Picture Placeholder 11">
            <a:extLst>
              <a:ext uri="{FF2B5EF4-FFF2-40B4-BE49-F238E27FC236}">
                <a16:creationId xmlns:a16="http://schemas.microsoft.com/office/drawing/2014/main" id="{9D421CA4-BFCE-0C4E-803F-7261F27BAB22}"/>
              </a:ext>
            </a:extLst>
          </p:cNvPr>
          <p:cNvSpPr>
            <a:spLocks noGrp="1"/>
          </p:cNvSpPr>
          <p:nvPr>
            <p:ph type="pic" sz="quarter" idx="18" hasCustomPrompt="1"/>
          </p:nvPr>
        </p:nvSpPr>
        <p:spPr>
          <a:xfrm>
            <a:off x="9247718" y="3652271"/>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44" name="Picture Placeholder 11">
            <a:extLst>
              <a:ext uri="{FF2B5EF4-FFF2-40B4-BE49-F238E27FC236}">
                <a16:creationId xmlns:a16="http://schemas.microsoft.com/office/drawing/2014/main" id="{3F045126-DD91-DC4C-B772-BF417F3EE70E}"/>
              </a:ext>
            </a:extLst>
          </p:cNvPr>
          <p:cNvSpPr>
            <a:spLocks noGrp="1"/>
          </p:cNvSpPr>
          <p:nvPr>
            <p:ph type="pic" sz="quarter" idx="20" hasCustomPrompt="1"/>
          </p:nvPr>
        </p:nvSpPr>
        <p:spPr>
          <a:xfrm>
            <a:off x="9247718" y="5295843"/>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49" name="Picture Placeholder 11">
            <a:extLst>
              <a:ext uri="{FF2B5EF4-FFF2-40B4-BE49-F238E27FC236}">
                <a16:creationId xmlns:a16="http://schemas.microsoft.com/office/drawing/2014/main" id="{93451A61-1EAF-C945-9B53-06EDA6212481}"/>
              </a:ext>
            </a:extLst>
          </p:cNvPr>
          <p:cNvSpPr>
            <a:spLocks noGrp="1"/>
          </p:cNvSpPr>
          <p:nvPr>
            <p:ph type="pic" sz="quarter" idx="21" hasCustomPrompt="1"/>
          </p:nvPr>
        </p:nvSpPr>
        <p:spPr>
          <a:xfrm>
            <a:off x="6199718" y="365125"/>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50" name="Picture Placeholder 11">
            <a:extLst>
              <a:ext uri="{FF2B5EF4-FFF2-40B4-BE49-F238E27FC236}">
                <a16:creationId xmlns:a16="http://schemas.microsoft.com/office/drawing/2014/main" id="{5375A5BA-700B-A949-A1ED-AB7BAB503A60}"/>
              </a:ext>
            </a:extLst>
          </p:cNvPr>
          <p:cNvSpPr>
            <a:spLocks noGrp="1"/>
          </p:cNvSpPr>
          <p:nvPr>
            <p:ph type="pic" sz="quarter" idx="22" hasCustomPrompt="1"/>
          </p:nvPr>
        </p:nvSpPr>
        <p:spPr>
          <a:xfrm>
            <a:off x="6199718" y="2008698"/>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51" name="Picture Placeholder 11">
            <a:extLst>
              <a:ext uri="{FF2B5EF4-FFF2-40B4-BE49-F238E27FC236}">
                <a16:creationId xmlns:a16="http://schemas.microsoft.com/office/drawing/2014/main" id="{BB48D03D-EBFC-544E-8D77-8D150AB37D26}"/>
              </a:ext>
            </a:extLst>
          </p:cNvPr>
          <p:cNvSpPr>
            <a:spLocks noGrp="1"/>
          </p:cNvSpPr>
          <p:nvPr>
            <p:ph type="pic" sz="quarter" idx="23" hasCustomPrompt="1"/>
          </p:nvPr>
        </p:nvSpPr>
        <p:spPr>
          <a:xfrm>
            <a:off x="6199718" y="3652271"/>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52" name="Picture Placeholder 11">
            <a:extLst>
              <a:ext uri="{FF2B5EF4-FFF2-40B4-BE49-F238E27FC236}">
                <a16:creationId xmlns:a16="http://schemas.microsoft.com/office/drawing/2014/main" id="{3AC3ECFB-F87E-A846-9174-44AA6EB4716F}"/>
              </a:ext>
            </a:extLst>
          </p:cNvPr>
          <p:cNvSpPr>
            <a:spLocks noGrp="1"/>
          </p:cNvSpPr>
          <p:nvPr>
            <p:ph type="pic" sz="quarter" idx="24" hasCustomPrompt="1"/>
          </p:nvPr>
        </p:nvSpPr>
        <p:spPr>
          <a:xfrm>
            <a:off x="6199718" y="5295843"/>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16" name="Text Placeholder 4">
            <a:extLst>
              <a:ext uri="{FF2B5EF4-FFF2-40B4-BE49-F238E27FC236}">
                <a16:creationId xmlns:a16="http://schemas.microsoft.com/office/drawing/2014/main" id="{57B93FEF-3108-3245-A74B-B39FA1A028E7}"/>
              </a:ext>
            </a:extLst>
          </p:cNvPr>
          <p:cNvSpPr>
            <a:spLocks noGrp="1"/>
          </p:cNvSpPr>
          <p:nvPr>
            <p:ph type="body" sz="quarter" idx="13"/>
          </p:nvPr>
        </p:nvSpPr>
        <p:spPr>
          <a:xfrm>
            <a:off x="581024" y="2941983"/>
            <a:ext cx="3561293" cy="3550892"/>
          </a:xfrm>
        </p:spPr>
        <p:txBody>
          <a:bodyPr anchor="t" anchorCtr="0"/>
          <a:lstStyle>
            <a:lvl1pPr>
              <a:lnSpc>
                <a:spcPct val="90000"/>
              </a:lnSpc>
              <a:spcBef>
                <a:spcPts val="900"/>
              </a:spcBef>
              <a:spcAft>
                <a:spcPts val="0"/>
              </a:spcAft>
              <a:buFontTx/>
              <a:buNone/>
              <a:defRPr sz="1500" b="1" i="0" baseline="0">
                <a:solidFill>
                  <a:schemeClr val="accent2"/>
                </a:solidFill>
                <a:latin typeface="+mn-lt"/>
              </a:defRPr>
            </a:lvl1pPr>
            <a:lvl2pPr marL="0" marR="0" indent="0" algn="l" defTabSz="685800" rtl="0" eaLnBrk="1" fontAlgn="auto" latinLnBrk="0" hangingPunct="1">
              <a:lnSpc>
                <a:spcPct val="90000"/>
              </a:lnSpc>
              <a:spcBef>
                <a:spcPts val="900"/>
              </a:spcBef>
              <a:spcAft>
                <a:spcPts val="600"/>
              </a:spcAft>
              <a:buClr>
                <a:schemeClr val="accent2"/>
              </a:buClr>
              <a:buSzTx/>
              <a:buFontTx/>
              <a:buNone/>
              <a:tabLst/>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bg2"/>
                </a:solidFill>
              </a:defRPr>
            </a:lvl3pPr>
            <a:lvl4pPr marL="0" indent="0">
              <a:lnSpc>
                <a:spcPct val="90000"/>
              </a:lnSpc>
              <a:spcBef>
                <a:spcPts val="900"/>
              </a:spcBef>
              <a:spcAft>
                <a:spcPts val="600"/>
              </a:spcAft>
              <a:buClr>
                <a:schemeClr val="accent2"/>
              </a:buClr>
              <a:buFontTx/>
              <a:buNone/>
              <a:defRPr sz="1200" baseline="0">
                <a:solidFill>
                  <a:schemeClr val="bg2"/>
                </a:solidFill>
              </a:defRPr>
            </a:lvl4pPr>
            <a:lvl5pPr marL="0" indent="0">
              <a:lnSpc>
                <a:spcPct val="90000"/>
              </a:lnSpc>
              <a:spcBef>
                <a:spcPts val="900"/>
              </a:spcBef>
              <a:spcAft>
                <a:spcPts val="600"/>
              </a:spcAft>
              <a:buClr>
                <a:schemeClr val="accent2"/>
              </a:buClr>
              <a:buFontTx/>
              <a:buNone/>
              <a:defRPr sz="1200" baseline="0">
                <a:solidFill>
                  <a:schemeClr val="bg2"/>
                </a:solidFill>
              </a:defRPr>
            </a:lvl5pPr>
          </a:lstStyle>
          <a:p>
            <a:pPr lvl="0"/>
            <a:r>
              <a:rPr lang="en-US"/>
              <a:t>Click to edit Master text styles</a:t>
            </a:r>
          </a:p>
          <a:p>
            <a:pPr lvl="1"/>
            <a:r>
              <a:rPr lang="en-US"/>
              <a:t>Second level</a:t>
            </a:r>
          </a:p>
        </p:txBody>
      </p:sp>
      <p:sp>
        <p:nvSpPr>
          <p:cNvPr id="19" name="Slide Number Placeholder 5">
            <a:extLst>
              <a:ext uri="{FF2B5EF4-FFF2-40B4-BE49-F238E27FC236}">
                <a16:creationId xmlns:a16="http://schemas.microsoft.com/office/drawing/2014/main" id="{EC54F332-3274-0843-8B7A-51F621E58BB0}"/>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1699559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ptop mockup">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60FA27-87F8-4F46-ABC1-77DD3A0703C3}"/>
              </a:ext>
            </a:extLst>
          </p:cNvPr>
          <p:cNvSpPr/>
          <p:nvPr userDrawn="1"/>
        </p:nvSpPr>
        <p:spPr>
          <a:xfrm flipH="1">
            <a:off x="7292219" y="2"/>
            <a:ext cx="489978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Picture 18">
            <a:extLst>
              <a:ext uri="{FF2B5EF4-FFF2-40B4-BE49-F238E27FC236}">
                <a16:creationId xmlns:a16="http://schemas.microsoft.com/office/drawing/2014/main" id="{1EDB2EEB-FEE3-4642-9A2C-6C5A42A5E1B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726"/>
          <a:stretch/>
        </p:blipFill>
        <p:spPr>
          <a:xfrm>
            <a:off x="4095684" y="1226459"/>
            <a:ext cx="8096316" cy="4989924"/>
          </a:xfrm>
          <a:prstGeom prst="rect">
            <a:avLst/>
          </a:prstGeom>
        </p:spPr>
      </p:pic>
      <p:sp>
        <p:nvSpPr>
          <p:cNvPr id="14" name="Title Placeholder 1">
            <a:extLst>
              <a:ext uri="{FF2B5EF4-FFF2-40B4-BE49-F238E27FC236}">
                <a16:creationId xmlns:a16="http://schemas.microsoft.com/office/drawing/2014/main" id="{88CDEE4C-097A-594C-9281-AD4F6E007FF8}"/>
              </a:ext>
            </a:extLst>
          </p:cNvPr>
          <p:cNvSpPr>
            <a:spLocks noGrp="1"/>
          </p:cNvSpPr>
          <p:nvPr>
            <p:ph type="title" hasCustomPrompt="1"/>
          </p:nvPr>
        </p:nvSpPr>
        <p:spPr>
          <a:xfrm>
            <a:off x="575733" y="1333501"/>
            <a:ext cx="3749379" cy="1148443"/>
          </a:xfrm>
          <a:prstGeom prst="rect">
            <a:avLst/>
          </a:prstGeom>
        </p:spPr>
        <p:txBody>
          <a:bodyPr vert="horz" lIns="0" tIns="0" rIns="0" bIns="0" rtlCol="0" anchor="b">
            <a:noAutofit/>
          </a:bodyPr>
          <a:lstStyle>
            <a:lvl1pPr>
              <a:defRPr sz="2500" b="0" i="0" baseline="0"/>
            </a:lvl1pPr>
          </a:lstStyle>
          <a:p>
            <a:r>
              <a:rPr lang="en-US" dirty="0"/>
              <a:t>Click to edit </a:t>
            </a:r>
            <a:br>
              <a:rPr lang="en-US" dirty="0"/>
            </a:br>
            <a:r>
              <a:rPr lang="en-US" dirty="0"/>
              <a:t>Master title style</a:t>
            </a:r>
          </a:p>
        </p:txBody>
      </p:sp>
      <p:sp>
        <p:nvSpPr>
          <p:cNvPr id="17" name="Picture Placeholder 11">
            <a:extLst>
              <a:ext uri="{FF2B5EF4-FFF2-40B4-BE49-F238E27FC236}">
                <a16:creationId xmlns:a16="http://schemas.microsoft.com/office/drawing/2014/main" id="{926C92CC-69EA-8543-8CF2-4903D203337B}"/>
              </a:ext>
            </a:extLst>
          </p:cNvPr>
          <p:cNvSpPr>
            <a:spLocks noGrp="1"/>
          </p:cNvSpPr>
          <p:nvPr>
            <p:ph type="pic" sz="quarter" idx="11"/>
          </p:nvPr>
        </p:nvSpPr>
        <p:spPr>
          <a:xfrm>
            <a:off x="5091470" y="1632484"/>
            <a:ext cx="6342371" cy="3946123"/>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7" name="Text Placeholder 4">
            <a:extLst>
              <a:ext uri="{FF2B5EF4-FFF2-40B4-BE49-F238E27FC236}">
                <a16:creationId xmlns:a16="http://schemas.microsoft.com/office/drawing/2014/main" id="{A783DBE2-522B-6B47-B588-B499E7C8FF41}"/>
              </a:ext>
            </a:extLst>
          </p:cNvPr>
          <p:cNvSpPr>
            <a:spLocks noGrp="1"/>
          </p:cNvSpPr>
          <p:nvPr>
            <p:ph type="body" sz="quarter" idx="12"/>
          </p:nvPr>
        </p:nvSpPr>
        <p:spPr>
          <a:xfrm>
            <a:off x="591090" y="2692085"/>
            <a:ext cx="3733261" cy="1941178"/>
          </a:xfrm>
        </p:spPr>
        <p:txBody>
          <a:bodyPr anchor="t" anchorCtr="0"/>
          <a:lstStyle>
            <a:lvl1pPr>
              <a:lnSpc>
                <a:spcPct val="90000"/>
              </a:lnSpc>
              <a:spcBef>
                <a:spcPts val="900"/>
              </a:spcBef>
              <a:spcAft>
                <a:spcPts val="0"/>
              </a:spcAft>
              <a:buFontTx/>
              <a:buNone/>
              <a:defRPr sz="1500" b="1" i="0" baseline="0">
                <a:solidFill>
                  <a:schemeClr val="accent2"/>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a:t>Click to edit Master text styles</a:t>
            </a:r>
          </a:p>
          <a:p>
            <a:pPr lvl="1"/>
            <a:r>
              <a:rPr lang="en-US"/>
              <a:t>Second level</a:t>
            </a:r>
          </a:p>
        </p:txBody>
      </p:sp>
      <p:sp>
        <p:nvSpPr>
          <p:cNvPr id="11" name="Slide Number Placeholder 5">
            <a:extLst>
              <a:ext uri="{FF2B5EF4-FFF2-40B4-BE49-F238E27FC236}">
                <a16:creationId xmlns:a16="http://schemas.microsoft.com/office/drawing/2014/main" id="{C2BDCB68-449B-4040-9962-AFBB7A3CAD60}"/>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592292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t mockup">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60FA27-87F8-4F46-ABC1-77DD3A0703C3}"/>
              </a:ext>
            </a:extLst>
          </p:cNvPr>
          <p:cNvSpPr/>
          <p:nvPr userDrawn="1"/>
        </p:nvSpPr>
        <p:spPr>
          <a:xfrm>
            <a:off x="-1" y="3467100"/>
            <a:ext cx="12192001" cy="3390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Placeholder 1">
            <a:extLst>
              <a:ext uri="{FF2B5EF4-FFF2-40B4-BE49-F238E27FC236}">
                <a16:creationId xmlns:a16="http://schemas.microsoft.com/office/drawing/2014/main" id="{88CDEE4C-097A-594C-9281-AD4F6E007FF8}"/>
              </a:ext>
            </a:extLst>
          </p:cNvPr>
          <p:cNvSpPr>
            <a:spLocks noGrp="1"/>
          </p:cNvSpPr>
          <p:nvPr>
            <p:ph type="title" hasCustomPrompt="1"/>
          </p:nvPr>
        </p:nvSpPr>
        <p:spPr>
          <a:xfrm>
            <a:off x="6423079" y="365125"/>
            <a:ext cx="5216471" cy="2865436"/>
          </a:xfrm>
          <a:prstGeom prst="rect">
            <a:avLst/>
          </a:prstGeom>
        </p:spPr>
        <p:txBody>
          <a:bodyPr vert="horz" lIns="0" tIns="0" rIns="0" bIns="0" rtlCol="0" anchor="b" anchorCtr="0">
            <a:noAutofit/>
          </a:bodyPr>
          <a:lstStyle>
            <a:lvl1pPr algn="l">
              <a:defRPr sz="4000" b="0" i="0" baseline="0"/>
            </a:lvl1pPr>
          </a:lstStyle>
          <a:p>
            <a:r>
              <a:rPr lang="en-US" dirty="0"/>
              <a:t>Click to edit </a:t>
            </a:r>
            <a:br>
              <a:rPr lang="en-US" dirty="0"/>
            </a:br>
            <a:r>
              <a:rPr lang="en-US" dirty="0"/>
              <a:t>Master title style</a:t>
            </a:r>
          </a:p>
        </p:txBody>
      </p:sp>
      <p:sp>
        <p:nvSpPr>
          <p:cNvPr id="11" name="Text Placeholder 4">
            <a:extLst>
              <a:ext uri="{FF2B5EF4-FFF2-40B4-BE49-F238E27FC236}">
                <a16:creationId xmlns:a16="http://schemas.microsoft.com/office/drawing/2014/main" id="{A32EEC41-57E6-994D-87C1-146ABCB7A3FA}"/>
              </a:ext>
            </a:extLst>
          </p:cNvPr>
          <p:cNvSpPr>
            <a:spLocks noGrp="1"/>
          </p:cNvSpPr>
          <p:nvPr>
            <p:ph type="body" sz="quarter" idx="13"/>
          </p:nvPr>
        </p:nvSpPr>
        <p:spPr>
          <a:xfrm>
            <a:off x="6400800" y="3969973"/>
            <a:ext cx="5238752" cy="2156190"/>
          </a:xfrm>
        </p:spPr>
        <p:txBody>
          <a:bodyPr anchor="t" anchorCtr="0"/>
          <a:lstStyle>
            <a:lvl1pPr>
              <a:lnSpc>
                <a:spcPct val="90000"/>
              </a:lnSpc>
              <a:spcBef>
                <a:spcPts val="900"/>
              </a:spcBef>
              <a:spcAft>
                <a:spcPts val="0"/>
              </a:spcAft>
              <a:buFontTx/>
              <a:buNone/>
              <a:defRPr sz="1500" b="1" i="0" baseline="0">
                <a:solidFill>
                  <a:schemeClr val="accent2"/>
                </a:solidFill>
                <a:latin typeface="+mn-lt"/>
              </a:defRPr>
            </a:lvl1pPr>
            <a:lvl2pPr marL="0" marR="0" indent="0" algn="l" defTabSz="685800" rtl="0" eaLnBrk="1" fontAlgn="auto" latinLnBrk="0" hangingPunct="1">
              <a:lnSpc>
                <a:spcPct val="90000"/>
              </a:lnSpc>
              <a:spcBef>
                <a:spcPts val="900"/>
              </a:spcBef>
              <a:spcAft>
                <a:spcPts val="600"/>
              </a:spcAft>
              <a:buClr>
                <a:schemeClr val="accent2"/>
              </a:buClr>
              <a:buSzTx/>
              <a:buFontTx/>
              <a:buNone/>
              <a:tabLst/>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bg2"/>
                </a:solidFill>
              </a:defRPr>
            </a:lvl3pPr>
            <a:lvl4pPr marL="0" indent="0">
              <a:lnSpc>
                <a:spcPct val="90000"/>
              </a:lnSpc>
              <a:spcBef>
                <a:spcPts val="900"/>
              </a:spcBef>
              <a:spcAft>
                <a:spcPts val="600"/>
              </a:spcAft>
              <a:buClr>
                <a:schemeClr val="accent2"/>
              </a:buClr>
              <a:buFontTx/>
              <a:buNone/>
              <a:defRPr sz="1200" baseline="0">
                <a:solidFill>
                  <a:schemeClr val="bg2"/>
                </a:solidFill>
              </a:defRPr>
            </a:lvl4pPr>
            <a:lvl5pPr marL="0" indent="0">
              <a:lnSpc>
                <a:spcPct val="90000"/>
              </a:lnSpc>
              <a:spcBef>
                <a:spcPts val="900"/>
              </a:spcBef>
              <a:spcAft>
                <a:spcPts val="600"/>
              </a:spcAft>
              <a:buClr>
                <a:schemeClr val="accent2"/>
              </a:buClr>
              <a:buFontTx/>
              <a:buNone/>
              <a:defRPr sz="1200" baseline="0">
                <a:solidFill>
                  <a:schemeClr val="bg2"/>
                </a:solidFill>
              </a:defRPr>
            </a:lvl5pPr>
          </a:lstStyle>
          <a:p>
            <a:pPr lvl="0"/>
            <a:r>
              <a:rPr lang="en-US"/>
              <a:t>Click to edit Master text styles</a:t>
            </a:r>
          </a:p>
          <a:p>
            <a:pPr lvl="1"/>
            <a:r>
              <a:rPr lang="en-US"/>
              <a:t>Second level</a:t>
            </a:r>
          </a:p>
        </p:txBody>
      </p:sp>
      <p:grpSp>
        <p:nvGrpSpPr>
          <p:cNvPr id="10" name="Group 9">
            <a:extLst>
              <a:ext uri="{FF2B5EF4-FFF2-40B4-BE49-F238E27FC236}">
                <a16:creationId xmlns:a16="http://schemas.microsoft.com/office/drawing/2014/main" id="{72C91E59-9F1E-4D40-B778-7DE0EE9FA289}"/>
              </a:ext>
            </a:extLst>
          </p:cNvPr>
          <p:cNvGrpSpPr/>
          <p:nvPr userDrawn="1"/>
        </p:nvGrpSpPr>
        <p:grpSpPr>
          <a:xfrm>
            <a:off x="741210" y="88885"/>
            <a:ext cx="4918380" cy="8378920"/>
            <a:chOff x="3188322" y="783809"/>
            <a:chExt cx="4160726" cy="7088184"/>
          </a:xfrm>
          <a:effectLst>
            <a:outerShdw blurRad="419100" dist="241300" dir="2700000" algn="tl" rotWithShape="0">
              <a:prstClr val="black">
                <a:alpha val="21000"/>
              </a:prstClr>
            </a:outerShdw>
          </a:effectLst>
        </p:grpSpPr>
        <p:pic>
          <p:nvPicPr>
            <p:cNvPr id="13" name="Grafik 19">
              <a:extLst>
                <a:ext uri="{FF2B5EF4-FFF2-40B4-BE49-F238E27FC236}">
                  <a16:creationId xmlns:a16="http://schemas.microsoft.com/office/drawing/2014/main" id="{F2944F01-F460-454D-8507-9A4A831A4679}"/>
                </a:ext>
              </a:extLst>
            </p:cNvPr>
            <p:cNvPicPr>
              <a:picLocks noChangeAspect="1"/>
            </p:cNvPicPr>
            <p:nvPr/>
          </p:nvPicPr>
          <p:blipFill>
            <a:blip r:embed="rId2"/>
            <a:stretch>
              <a:fillRect/>
            </a:stretch>
          </p:blipFill>
          <p:spPr>
            <a:xfrm>
              <a:off x="3188322" y="783809"/>
              <a:ext cx="4160726" cy="7088184"/>
            </a:xfrm>
            <a:prstGeom prst="rect">
              <a:avLst/>
            </a:prstGeom>
          </p:spPr>
        </p:pic>
        <p:sp>
          <p:nvSpPr>
            <p:cNvPr id="16" name="Freeform: Shape 3">
              <a:extLst>
                <a:ext uri="{FF2B5EF4-FFF2-40B4-BE49-F238E27FC236}">
                  <a16:creationId xmlns:a16="http://schemas.microsoft.com/office/drawing/2014/main" id="{7117B851-F69B-F746-82D9-EA5C3AD7ED22}"/>
                </a:ext>
              </a:extLst>
            </p:cNvPr>
            <p:cNvSpPr/>
            <p:nvPr userDrawn="1"/>
          </p:nvSpPr>
          <p:spPr>
            <a:xfrm>
              <a:off x="3628799" y="1434976"/>
              <a:ext cx="3294062" cy="4351337"/>
            </a:xfrm>
            <a:custGeom>
              <a:avLst/>
              <a:gdLst>
                <a:gd name="connsiteX0" fmla="*/ 0 w 3294062"/>
                <a:gd name="connsiteY0" fmla="*/ 0 h 4351337"/>
                <a:gd name="connsiteX1" fmla="*/ 3294062 w 3294062"/>
                <a:gd name="connsiteY1" fmla="*/ 0 h 4351337"/>
                <a:gd name="connsiteX2" fmla="*/ 3294062 w 3294062"/>
                <a:gd name="connsiteY2" fmla="*/ 4351337 h 4351337"/>
                <a:gd name="connsiteX3" fmla="*/ 0 w 3294062"/>
                <a:gd name="connsiteY3" fmla="*/ 4351337 h 4351337"/>
              </a:gdLst>
              <a:ahLst/>
              <a:cxnLst>
                <a:cxn ang="0">
                  <a:pos x="connsiteX0" y="connsiteY0"/>
                </a:cxn>
                <a:cxn ang="0">
                  <a:pos x="connsiteX1" y="connsiteY1"/>
                </a:cxn>
                <a:cxn ang="0">
                  <a:pos x="connsiteX2" y="connsiteY2"/>
                </a:cxn>
                <a:cxn ang="0">
                  <a:pos x="connsiteX3" y="connsiteY3"/>
                </a:cxn>
              </a:cxnLst>
              <a:rect l="l" t="t" r="r" b="b"/>
              <a:pathLst>
                <a:path w="3294062" h="4351337">
                  <a:moveTo>
                    <a:pt x="0" y="0"/>
                  </a:moveTo>
                  <a:lnTo>
                    <a:pt x="3294062" y="0"/>
                  </a:lnTo>
                  <a:lnTo>
                    <a:pt x="3294062" y="4351337"/>
                  </a:lnTo>
                  <a:lnTo>
                    <a:pt x="0" y="435133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8" name="Picture Placeholder 11">
            <a:extLst>
              <a:ext uri="{FF2B5EF4-FFF2-40B4-BE49-F238E27FC236}">
                <a16:creationId xmlns:a16="http://schemas.microsoft.com/office/drawing/2014/main" id="{3160740F-EA1E-3344-B1D1-7D7914FAE0DD}"/>
              </a:ext>
            </a:extLst>
          </p:cNvPr>
          <p:cNvSpPr>
            <a:spLocks noGrp="1"/>
          </p:cNvSpPr>
          <p:nvPr>
            <p:ph type="pic" sz="quarter" idx="11"/>
          </p:nvPr>
        </p:nvSpPr>
        <p:spPr>
          <a:xfrm>
            <a:off x="1249627" y="870445"/>
            <a:ext cx="3929411" cy="5146153"/>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19" name="Slide Number Placeholder 5">
            <a:extLst>
              <a:ext uri="{FF2B5EF4-FFF2-40B4-BE49-F238E27FC236}">
                <a16:creationId xmlns:a16="http://schemas.microsoft.com/office/drawing/2014/main" id="{2D6127B1-2CB6-F040-B3AF-B64B0E7745EF}"/>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972184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ell phone mockup">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60FA27-87F8-4F46-ABC1-77DD3A0703C3}"/>
              </a:ext>
            </a:extLst>
          </p:cNvPr>
          <p:cNvSpPr/>
          <p:nvPr userDrawn="1"/>
        </p:nvSpPr>
        <p:spPr>
          <a:xfrm>
            <a:off x="-1" y="2"/>
            <a:ext cx="64008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Placeholder 1">
            <a:extLst>
              <a:ext uri="{FF2B5EF4-FFF2-40B4-BE49-F238E27FC236}">
                <a16:creationId xmlns:a16="http://schemas.microsoft.com/office/drawing/2014/main" id="{88CDEE4C-097A-594C-9281-AD4F6E007FF8}"/>
              </a:ext>
            </a:extLst>
          </p:cNvPr>
          <p:cNvSpPr>
            <a:spLocks noGrp="1"/>
          </p:cNvSpPr>
          <p:nvPr>
            <p:ph type="title" hasCustomPrompt="1"/>
          </p:nvPr>
        </p:nvSpPr>
        <p:spPr>
          <a:xfrm>
            <a:off x="575733" y="1189039"/>
            <a:ext cx="3566584" cy="1147762"/>
          </a:xfrm>
          <a:prstGeom prst="rect">
            <a:avLst/>
          </a:prstGeom>
        </p:spPr>
        <p:txBody>
          <a:bodyPr vert="horz" lIns="0" tIns="0" rIns="0" bIns="0" rtlCol="0" anchor="t" anchorCtr="0">
            <a:noAutofit/>
          </a:bodyPr>
          <a:lstStyle>
            <a:lvl1pPr algn="r">
              <a:defRPr sz="2500" b="0" i="0" baseline="0"/>
            </a:lvl1pPr>
          </a:lstStyle>
          <a:p>
            <a:r>
              <a:rPr lang="en-US" dirty="0"/>
              <a:t>Click to edit </a:t>
            </a:r>
            <a:br>
              <a:rPr lang="en-US" dirty="0"/>
            </a:br>
            <a:r>
              <a:rPr lang="en-US" dirty="0"/>
              <a:t>Master title style</a:t>
            </a:r>
          </a:p>
        </p:txBody>
      </p:sp>
      <p:sp>
        <p:nvSpPr>
          <p:cNvPr id="10" name="Text Placeholder 4">
            <a:extLst>
              <a:ext uri="{FF2B5EF4-FFF2-40B4-BE49-F238E27FC236}">
                <a16:creationId xmlns:a16="http://schemas.microsoft.com/office/drawing/2014/main" id="{F1F9C2BA-76CA-AF4C-96F3-C3D83FC9F33E}"/>
              </a:ext>
            </a:extLst>
          </p:cNvPr>
          <p:cNvSpPr>
            <a:spLocks noGrp="1"/>
          </p:cNvSpPr>
          <p:nvPr>
            <p:ph type="body" sz="quarter" idx="12" hasCustomPrompt="1"/>
          </p:nvPr>
        </p:nvSpPr>
        <p:spPr>
          <a:xfrm>
            <a:off x="8075085" y="2315981"/>
            <a:ext cx="3564467" cy="3810182"/>
          </a:xfrm>
        </p:spPr>
        <p:txBody>
          <a:bodyPr anchor="b" anchorCtr="0"/>
          <a:lstStyle>
            <a:lvl1pPr>
              <a:lnSpc>
                <a:spcPct val="90000"/>
              </a:lnSpc>
              <a:spcBef>
                <a:spcPts val="900"/>
              </a:spcBef>
              <a:spcAft>
                <a:spcPts val="0"/>
              </a:spcAft>
              <a:buFontTx/>
              <a:buNone/>
              <a:defRPr sz="1500" b="1" i="0" baseline="0">
                <a:solidFill>
                  <a:schemeClr val="accent2"/>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pic>
        <p:nvPicPr>
          <p:cNvPr id="9" name="Picture 8" descr="iPhone6_mockup_front_white.png">
            <a:extLst>
              <a:ext uri="{FF2B5EF4-FFF2-40B4-BE49-F238E27FC236}">
                <a16:creationId xmlns:a16="http://schemas.microsoft.com/office/drawing/2014/main" id="{282BEC69-DACF-4149-B977-7A67B2E6F9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18857" y="-915"/>
            <a:ext cx="4410635" cy="6899042"/>
          </a:xfrm>
          <a:prstGeom prst="rect">
            <a:avLst/>
          </a:prstGeom>
        </p:spPr>
      </p:pic>
      <p:sp>
        <p:nvSpPr>
          <p:cNvPr id="12" name="Picture Placeholder 11">
            <a:extLst>
              <a:ext uri="{FF2B5EF4-FFF2-40B4-BE49-F238E27FC236}">
                <a16:creationId xmlns:a16="http://schemas.microsoft.com/office/drawing/2014/main" id="{6090BE6C-1B7F-F24B-9467-6ECE4EF01025}"/>
              </a:ext>
            </a:extLst>
          </p:cNvPr>
          <p:cNvSpPr>
            <a:spLocks noGrp="1"/>
          </p:cNvSpPr>
          <p:nvPr>
            <p:ph type="pic" sz="quarter" idx="11"/>
          </p:nvPr>
        </p:nvSpPr>
        <p:spPr>
          <a:xfrm>
            <a:off x="4806309" y="1120161"/>
            <a:ext cx="2593416" cy="4635179"/>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13" name="Slide Number Placeholder 5">
            <a:extLst>
              <a:ext uri="{FF2B5EF4-FFF2-40B4-BE49-F238E27FC236}">
                <a16:creationId xmlns:a16="http://schemas.microsoft.com/office/drawing/2014/main" id="{717A42CA-65F4-F54E-92C1-A4772403DF07}"/>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2584669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uter mockup">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60FA27-87F8-4F46-ABC1-77DD3A0703C3}"/>
              </a:ext>
            </a:extLst>
          </p:cNvPr>
          <p:cNvSpPr/>
          <p:nvPr userDrawn="1"/>
        </p:nvSpPr>
        <p:spPr>
          <a:xfrm>
            <a:off x="-1" y="2"/>
            <a:ext cx="729222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Placeholder 1">
            <a:extLst>
              <a:ext uri="{FF2B5EF4-FFF2-40B4-BE49-F238E27FC236}">
                <a16:creationId xmlns:a16="http://schemas.microsoft.com/office/drawing/2014/main" id="{88CDEE4C-097A-594C-9281-AD4F6E007FF8}"/>
              </a:ext>
            </a:extLst>
          </p:cNvPr>
          <p:cNvSpPr>
            <a:spLocks noGrp="1"/>
          </p:cNvSpPr>
          <p:nvPr>
            <p:ph type="title" hasCustomPrompt="1"/>
          </p:nvPr>
        </p:nvSpPr>
        <p:spPr>
          <a:xfrm>
            <a:off x="7891149" y="1333500"/>
            <a:ext cx="3749163" cy="1188328"/>
          </a:xfrm>
          <a:prstGeom prst="rect">
            <a:avLst/>
          </a:prstGeom>
        </p:spPr>
        <p:txBody>
          <a:bodyPr vert="horz" lIns="0" tIns="0" rIns="0" bIns="0" rtlCol="0" anchor="b">
            <a:noAutofit/>
          </a:bodyPr>
          <a:lstStyle>
            <a:lvl1pPr>
              <a:defRPr sz="2500" b="0" i="0" baseline="0"/>
            </a:lvl1pPr>
          </a:lstStyle>
          <a:p>
            <a:r>
              <a:rPr lang="en-US" dirty="0"/>
              <a:t>Click to edit </a:t>
            </a:r>
            <a:br>
              <a:rPr lang="en-US" dirty="0"/>
            </a:br>
            <a:r>
              <a:rPr lang="en-US" dirty="0"/>
              <a:t>Master title style</a:t>
            </a:r>
          </a:p>
        </p:txBody>
      </p:sp>
      <p:sp>
        <p:nvSpPr>
          <p:cNvPr id="7" name="Text Placeholder 4">
            <a:extLst>
              <a:ext uri="{FF2B5EF4-FFF2-40B4-BE49-F238E27FC236}">
                <a16:creationId xmlns:a16="http://schemas.microsoft.com/office/drawing/2014/main" id="{78670897-5F6C-1C46-8349-5433E700A70A}"/>
              </a:ext>
            </a:extLst>
          </p:cNvPr>
          <p:cNvSpPr>
            <a:spLocks noGrp="1"/>
          </p:cNvSpPr>
          <p:nvPr>
            <p:ph type="body" sz="quarter" idx="12"/>
          </p:nvPr>
        </p:nvSpPr>
        <p:spPr>
          <a:xfrm>
            <a:off x="7890933" y="2692085"/>
            <a:ext cx="3748619" cy="3434078"/>
          </a:xfrm>
        </p:spPr>
        <p:txBody>
          <a:bodyPr anchor="t" anchorCtr="0"/>
          <a:lstStyle>
            <a:lvl1pPr>
              <a:lnSpc>
                <a:spcPct val="90000"/>
              </a:lnSpc>
              <a:spcBef>
                <a:spcPts val="900"/>
              </a:spcBef>
              <a:spcAft>
                <a:spcPts val="0"/>
              </a:spcAft>
              <a:buFontTx/>
              <a:buNone/>
              <a:defRPr sz="1500" b="1" i="0" baseline="0">
                <a:solidFill>
                  <a:schemeClr val="accent2"/>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a:t>Click to edit Master text styles</a:t>
            </a:r>
          </a:p>
          <a:p>
            <a:pPr lvl="1"/>
            <a:r>
              <a:rPr lang="en-US"/>
              <a:t>Second level</a:t>
            </a:r>
          </a:p>
        </p:txBody>
      </p:sp>
      <p:pic>
        <p:nvPicPr>
          <p:cNvPr id="8" name="Shape 1701">
            <a:extLst>
              <a:ext uri="{FF2B5EF4-FFF2-40B4-BE49-F238E27FC236}">
                <a16:creationId xmlns:a16="http://schemas.microsoft.com/office/drawing/2014/main" id="{5314B3A1-BAA5-0F43-BF84-1CA5451D2848}"/>
              </a:ext>
            </a:extLst>
          </p:cNvPr>
          <p:cNvPicPr preferRelativeResize="0"/>
          <p:nvPr userDrawn="1"/>
        </p:nvPicPr>
        <p:blipFill rotWithShape="1">
          <a:blip r:embed="rId2">
            <a:alphaModFix/>
          </a:blip>
          <a:srcRect l="2735"/>
          <a:stretch/>
        </p:blipFill>
        <p:spPr>
          <a:xfrm>
            <a:off x="368833" y="894198"/>
            <a:ext cx="6793967" cy="7639022"/>
          </a:xfrm>
          <a:prstGeom prst="rect">
            <a:avLst/>
          </a:prstGeom>
          <a:noFill/>
          <a:ln>
            <a:noFill/>
          </a:ln>
          <a:effectLst>
            <a:outerShdw blurRad="304800" dist="279400" dir="2700000" algn="tl" rotWithShape="0">
              <a:prstClr val="black">
                <a:alpha val="18000"/>
              </a:prstClr>
            </a:outerShdw>
          </a:effectLst>
        </p:spPr>
      </p:pic>
      <p:sp>
        <p:nvSpPr>
          <p:cNvPr id="10" name="Picture Placeholder 11">
            <a:extLst>
              <a:ext uri="{FF2B5EF4-FFF2-40B4-BE49-F238E27FC236}">
                <a16:creationId xmlns:a16="http://schemas.microsoft.com/office/drawing/2014/main" id="{B14B660F-0B87-964B-8B5A-137AD91CF2BA}"/>
              </a:ext>
            </a:extLst>
          </p:cNvPr>
          <p:cNvSpPr>
            <a:spLocks noGrp="1"/>
          </p:cNvSpPr>
          <p:nvPr>
            <p:ph type="pic" sz="quarter" idx="11"/>
          </p:nvPr>
        </p:nvSpPr>
        <p:spPr>
          <a:xfrm>
            <a:off x="675923" y="1333501"/>
            <a:ext cx="5958558" cy="3594099"/>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12" name="Slide Number Placeholder 5">
            <a:extLst>
              <a:ext uri="{FF2B5EF4-FFF2-40B4-BE49-F238E27FC236}">
                <a16:creationId xmlns:a16="http://schemas.microsoft.com/office/drawing/2014/main" id="{FDC7FA92-D4AC-9643-BB0E-0D3C272AA54D}"/>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12955793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AE66655-329A-3744-BC22-477F250B9F9D}"/>
              </a:ext>
            </a:extLst>
          </p:cNvPr>
          <p:cNvSpPr/>
          <p:nvPr userDrawn="1"/>
        </p:nvSpPr>
        <p:spPr>
          <a:xfrm>
            <a:off x="0" y="1"/>
            <a:ext cx="12192000" cy="1189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
            <a:extLst>
              <a:ext uri="{FF2B5EF4-FFF2-40B4-BE49-F238E27FC236}">
                <a16:creationId xmlns:a16="http://schemas.microsoft.com/office/drawing/2014/main" id="{016CA424-4051-5C43-AFC2-89F86EA2499C}"/>
              </a:ext>
            </a:extLst>
          </p:cNvPr>
          <p:cNvSpPr>
            <a:spLocks noGrp="1"/>
          </p:cNvSpPr>
          <p:nvPr>
            <p:ph type="ctrTitle" hasCustomPrompt="1"/>
          </p:nvPr>
        </p:nvSpPr>
        <p:spPr>
          <a:xfrm>
            <a:off x="575734" y="4097273"/>
            <a:ext cx="8252884" cy="2034398"/>
          </a:xfrm>
        </p:spPr>
        <p:txBody>
          <a:bodyPr anchor="b"/>
          <a:lstStyle>
            <a:lvl1pPr algn="l">
              <a:lnSpc>
                <a:spcPct val="90000"/>
              </a:lnSpc>
              <a:defRPr sz="5000" b="1" i="0" normalizeH="0" baseline="0">
                <a:solidFill>
                  <a:schemeClr val="accent2"/>
                </a:solidFill>
              </a:defRPr>
            </a:lvl1pPr>
          </a:lstStyle>
          <a:p>
            <a:r>
              <a:rPr lang="en-US" dirty="0"/>
              <a:t>Click to edit </a:t>
            </a:r>
            <a:br>
              <a:rPr lang="en-US" dirty="0"/>
            </a:br>
            <a:r>
              <a:rPr lang="en-US" dirty="0"/>
              <a:t>Master title style</a:t>
            </a:r>
          </a:p>
        </p:txBody>
      </p:sp>
      <p:pic>
        <p:nvPicPr>
          <p:cNvPr id="6" name="Picture 5">
            <a:extLst>
              <a:ext uri="{FF2B5EF4-FFF2-40B4-BE49-F238E27FC236}">
                <a16:creationId xmlns:a16="http://schemas.microsoft.com/office/drawing/2014/main" id="{B6839D3C-CF7E-D349-9574-D91E4E24B9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9010927" y="5079077"/>
            <a:ext cx="2628623" cy="1047086"/>
          </a:xfrm>
          <a:prstGeom prst="rect">
            <a:avLst/>
          </a:prstGeom>
        </p:spPr>
      </p:pic>
      <p:sp>
        <p:nvSpPr>
          <p:cNvPr id="8" name="Slide Number Placeholder 5">
            <a:extLst>
              <a:ext uri="{FF2B5EF4-FFF2-40B4-BE49-F238E27FC236}">
                <a16:creationId xmlns:a16="http://schemas.microsoft.com/office/drawing/2014/main" id="{7C3017A7-59FB-4447-963C-4CD8C4B9E7E5}"/>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4247131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hite (Print Only)">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719F15B-BECD-6F4C-8EB8-A060E31E99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9016381" y="5093829"/>
            <a:ext cx="2623169" cy="1049268"/>
          </a:xfrm>
          <a:prstGeom prst="rect">
            <a:avLst/>
          </a:prstGeom>
        </p:spPr>
      </p:pic>
      <p:sp>
        <p:nvSpPr>
          <p:cNvPr id="6" name="Title 1">
            <a:extLst>
              <a:ext uri="{FF2B5EF4-FFF2-40B4-BE49-F238E27FC236}">
                <a16:creationId xmlns:a16="http://schemas.microsoft.com/office/drawing/2014/main" id="{C3C83A99-8178-F64C-A033-8B1DC43EDEE0}"/>
              </a:ext>
            </a:extLst>
          </p:cNvPr>
          <p:cNvSpPr>
            <a:spLocks noGrp="1"/>
          </p:cNvSpPr>
          <p:nvPr>
            <p:ph type="ctrTitle" hasCustomPrompt="1"/>
          </p:nvPr>
        </p:nvSpPr>
        <p:spPr>
          <a:xfrm>
            <a:off x="575734" y="2090058"/>
            <a:ext cx="11063817" cy="2034398"/>
          </a:xfrm>
        </p:spPr>
        <p:txBody>
          <a:bodyPr anchor="b"/>
          <a:lstStyle>
            <a:lvl1pPr algn="l">
              <a:lnSpc>
                <a:spcPct val="90000"/>
              </a:lnSpc>
              <a:defRPr sz="5000" b="1" i="0" baseline="0">
                <a:solidFill>
                  <a:schemeClr val="accent1"/>
                </a:solidFill>
              </a:defRPr>
            </a:lvl1pPr>
          </a:lstStyle>
          <a:p>
            <a:r>
              <a:rPr lang="en-US" dirty="0"/>
              <a:t>Click to edit </a:t>
            </a:r>
            <a:br>
              <a:rPr lang="en-US" dirty="0"/>
            </a:br>
            <a:r>
              <a:rPr lang="en-US" dirty="0"/>
              <a:t>Master title style</a:t>
            </a:r>
          </a:p>
        </p:txBody>
      </p:sp>
      <p:sp>
        <p:nvSpPr>
          <p:cNvPr id="7" name="Subtitle 2">
            <a:extLst>
              <a:ext uri="{FF2B5EF4-FFF2-40B4-BE49-F238E27FC236}">
                <a16:creationId xmlns:a16="http://schemas.microsoft.com/office/drawing/2014/main" id="{9D994B27-B064-F94D-BF0C-B2A2E2062F44}"/>
              </a:ext>
            </a:extLst>
          </p:cNvPr>
          <p:cNvSpPr>
            <a:spLocks noGrp="1"/>
          </p:cNvSpPr>
          <p:nvPr>
            <p:ph type="subTitle" idx="1"/>
          </p:nvPr>
        </p:nvSpPr>
        <p:spPr>
          <a:xfrm>
            <a:off x="575733" y="4387416"/>
            <a:ext cx="5825068" cy="650303"/>
          </a:xfrm>
        </p:spPr>
        <p:txBody>
          <a:bodyPr/>
          <a:lstStyle>
            <a:lvl1pPr marL="0" indent="0" algn="l">
              <a:lnSpc>
                <a:spcPts val="2600"/>
              </a:lnSpc>
              <a:spcBef>
                <a:spcPts val="0"/>
              </a:spcBef>
              <a:spcAft>
                <a:spcPts val="0"/>
              </a:spcAft>
              <a:buNone/>
              <a:defRPr sz="2000" baseline="0">
                <a:solidFill>
                  <a:schemeClr val="accent2"/>
                </a:solidFill>
                <a:latin typeface="Calibri Light" panose="020F03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Text Placeholder 34">
            <a:extLst>
              <a:ext uri="{FF2B5EF4-FFF2-40B4-BE49-F238E27FC236}">
                <a16:creationId xmlns:a16="http://schemas.microsoft.com/office/drawing/2014/main" id="{C80D0E19-73C2-F04B-B0B2-0B8BB7DEDEA8}"/>
              </a:ext>
            </a:extLst>
          </p:cNvPr>
          <p:cNvSpPr>
            <a:spLocks noGrp="1"/>
          </p:cNvSpPr>
          <p:nvPr>
            <p:ph type="body" sz="quarter" idx="10" hasCustomPrompt="1"/>
          </p:nvPr>
        </p:nvSpPr>
        <p:spPr>
          <a:xfrm>
            <a:off x="575733" y="5849889"/>
            <a:ext cx="5825067" cy="327389"/>
          </a:xfrm>
        </p:spPr>
        <p:txBody>
          <a:bodyPr anchor="b" anchorCtr="0"/>
          <a:lstStyle>
            <a:lvl1pPr marL="0" indent="0">
              <a:spcBef>
                <a:spcPts val="0"/>
              </a:spcBef>
              <a:spcAft>
                <a:spcPts val="0"/>
              </a:spcAft>
              <a:buNone/>
              <a:defRPr sz="1200" cap="all" spc="20" baseline="0">
                <a:solidFill>
                  <a:schemeClr val="tx2"/>
                </a:solidFill>
              </a:defRPr>
            </a:lvl1pPr>
          </a:lstStyle>
          <a:p>
            <a:pPr lvl="0"/>
            <a:r>
              <a:rPr lang="en-US" dirty="0"/>
              <a:t>Date</a:t>
            </a:r>
          </a:p>
        </p:txBody>
      </p:sp>
      <p:sp>
        <p:nvSpPr>
          <p:cNvPr id="12" name="Rectangle 11">
            <a:extLst>
              <a:ext uri="{FF2B5EF4-FFF2-40B4-BE49-F238E27FC236}">
                <a16:creationId xmlns:a16="http://schemas.microsoft.com/office/drawing/2014/main" id="{1F5EBE12-17E5-8B48-B63D-3D583C9A5FAF}"/>
              </a:ext>
            </a:extLst>
          </p:cNvPr>
          <p:cNvSpPr/>
          <p:nvPr userDrawn="1"/>
        </p:nvSpPr>
        <p:spPr>
          <a:xfrm>
            <a:off x="0" y="1"/>
            <a:ext cx="12192000" cy="133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Slide Number Placeholder 5">
            <a:extLst>
              <a:ext uri="{FF2B5EF4-FFF2-40B4-BE49-F238E27FC236}">
                <a16:creationId xmlns:a16="http://schemas.microsoft.com/office/drawing/2014/main" id="{87616E5D-EDF0-D741-B0D2-B43BBF3C2191}"/>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493721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with Social">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AE66655-329A-3744-BC22-477F250B9F9D}"/>
              </a:ext>
            </a:extLst>
          </p:cNvPr>
          <p:cNvSpPr/>
          <p:nvPr userDrawn="1"/>
        </p:nvSpPr>
        <p:spPr>
          <a:xfrm>
            <a:off x="0" y="1"/>
            <a:ext cx="12192000" cy="1189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D2053D77-6005-DD42-9A66-97A479F98CC6}"/>
              </a:ext>
            </a:extLst>
          </p:cNvPr>
          <p:cNvSpPr>
            <a:spLocks noGrp="1"/>
          </p:cNvSpPr>
          <p:nvPr>
            <p:ph type="ctrTitle" hasCustomPrompt="1"/>
          </p:nvPr>
        </p:nvSpPr>
        <p:spPr>
          <a:xfrm>
            <a:off x="575734" y="4097273"/>
            <a:ext cx="8252884" cy="2034398"/>
          </a:xfrm>
        </p:spPr>
        <p:txBody>
          <a:bodyPr anchor="b"/>
          <a:lstStyle>
            <a:lvl1pPr algn="l">
              <a:lnSpc>
                <a:spcPct val="90000"/>
              </a:lnSpc>
              <a:defRPr sz="5000" b="1" i="0" normalizeH="0" baseline="0">
                <a:solidFill>
                  <a:schemeClr val="accent2"/>
                </a:solidFill>
              </a:defRPr>
            </a:lvl1pPr>
          </a:lstStyle>
          <a:p>
            <a:r>
              <a:rPr lang="en-US" dirty="0"/>
              <a:t>Click to edit </a:t>
            </a:r>
            <a:br>
              <a:rPr lang="en-US" dirty="0"/>
            </a:br>
            <a:r>
              <a:rPr lang="en-US" dirty="0"/>
              <a:t>Master title style</a:t>
            </a:r>
          </a:p>
        </p:txBody>
      </p:sp>
      <p:sp>
        <p:nvSpPr>
          <p:cNvPr id="18" name="Title 1">
            <a:extLst>
              <a:ext uri="{FF2B5EF4-FFF2-40B4-BE49-F238E27FC236}">
                <a16:creationId xmlns:a16="http://schemas.microsoft.com/office/drawing/2014/main" id="{5167E6D8-EFF6-DC4B-B38F-7321D5EFE447}"/>
              </a:ext>
            </a:extLst>
          </p:cNvPr>
          <p:cNvSpPr txBox="1">
            <a:spLocks/>
          </p:cNvSpPr>
          <p:nvPr userDrawn="1"/>
        </p:nvSpPr>
        <p:spPr>
          <a:xfrm>
            <a:off x="9439025" y="1814945"/>
            <a:ext cx="1254376" cy="155518"/>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5000" b="1" i="0" kern="1200" normalizeH="0" baseline="0">
                <a:solidFill>
                  <a:schemeClr val="accent2"/>
                </a:solidFill>
                <a:latin typeface="Rockwell" panose="02060603020205020403" pitchFamily="18" charset="77"/>
                <a:ea typeface="+mj-ea"/>
                <a:cs typeface="+mj-cs"/>
              </a:defRPr>
            </a:lvl1pPr>
          </a:lstStyle>
          <a:p>
            <a:r>
              <a:rPr lang="en-US" sz="1050" b="0" dirty="0" err="1">
                <a:solidFill>
                  <a:schemeClr val="bg1"/>
                </a:solidFill>
              </a:rPr>
              <a:t>CAforPrunes</a:t>
            </a:r>
            <a:endParaRPr lang="en-US" sz="1050" b="0" dirty="0">
              <a:solidFill>
                <a:schemeClr val="bg1"/>
              </a:solidFill>
            </a:endParaRPr>
          </a:p>
        </p:txBody>
      </p:sp>
      <p:sp>
        <p:nvSpPr>
          <p:cNvPr id="19" name="Title 1">
            <a:extLst>
              <a:ext uri="{FF2B5EF4-FFF2-40B4-BE49-F238E27FC236}">
                <a16:creationId xmlns:a16="http://schemas.microsoft.com/office/drawing/2014/main" id="{B7A7D802-5E16-E449-8F5A-C280F59D16FB}"/>
              </a:ext>
            </a:extLst>
          </p:cNvPr>
          <p:cNvSpPr txBox="1">
            <a:spLocks/>
          </p:cNvSpPr>
          <p:nvPr userDrawn="1"/>
        </p:nvSpPr>
        <p:spPr>
          <a:xfrm>
            <a:off x="9439025" y="2241983"/>
            <a:ext cx="1254376" cy="155518"/>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5000" b="1" i="0" kern="1200" normalizeH="0" baseline="0">
                <a:solidFill>
                  <a:schemeClr val="accent2"/>
                </a:solidFill>
                <a:latin typeface="Rockwell" panose="02060603020205020403" pitchFamily="18" charset="77"/>
                <a:ea typeface="+mj-ea"/>
                <a:cs typeface="+mj-cs"/>
              </a:defRPr>
            </a:lvl1pPr>
          </a:lstStyle>
          <a:p>
            <a:r>
              <a:rPr lang="en-US" sz="1050" b="0" dirty="0" err="1">
                <a:solidFill>
                  <a:schemeClr val="bg1"/>
                </a:solidFill>
              </a:rPr>
              <a:t>CAforPrunes</a:t>
            </a:r>
            <a:endParaRPr lang="en-US" sz="1050" b="0" dirty="0">
              <a:solidFill>
                <a:schemeClr val="bg1"/>
              </a:solidFill>
            </a:endParaRPr>
          </a:p>
        </p:txBody>
      </p:sp>
      <p:sp>
        <p:nvSpPr>
          <p:cNvPr id="20" name="Title 1">
            <a:extLst>
              <a:ext uri="{FF2B5EF4-FFF2-40B4-BE49-F238E27FC236}">
                <a16:creationId xmlns:a16="http://schemas.microsoft.com/office/drawing/2014/main" id="{46B61DB6-20C6-AB4D-9634-ECD458C78AA4}"/>
              </a:ext>
            </a:extLst>
          </p:cNvPr>
          <p:cNvSpPr txBox="1">
            <a:spLocks/>
          </p:cNvSpPr>
          <p:nvPr userDrawn="1"/>
        </p:nvSpPr>
        <p:spPr>
          <a:xfrm>
            <a:off x="9439025" y="3523095"/>
            <a:ext cx="1254376" cy="155518"/>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5000" b="1" i="0" kern="1200" normalizeH="0" baseline="0">
                <a:solidFill>
                  <a:schemeClr val="accent2"/>
                </a:solidFill>
                <a:latin typeface="Rockwell" panose="02060603020205020403" pitchFamily="18" charset="77"/>
                <a:ea typeface="+mj-ea"/>
                <a:cs typeface="+mj-cs"/>
              </a:defRPr>
            </a:lvl1pPr>
          </a:lstStyle>
          <a:p>
            <a:r>
              <a:rPr lang="en-US" sz="1050" b="0" dirty="0" err="1">
                <a:solidFill>
                  <a:schemeClr val="bg1"/>
                </a:solidFill>
              </a:rPr>
              <a:t>CAforPrunes</a:t>
            </a:r>
            <a:endParaRPr lang="en-US" sz="1050" b="0" dirty="0">
              <a:solidFill>
                <a:schemeClr val="bg1"/>
              </a:solidFill>
            </a:endParaRPr>
          </a:p>
        </p:txBody>
      </p:sp>
      <p:sp>
        <p:nvSpPr>
          <p:cNvPr id="21" name="Title 1">
            <a:extLst>
              <a:ext uri="{FF2B5EF4-FFF2-40B4-BE49-F238E27FC236}">
                <a16:creationId xmlns:a16="http://schemas.microsoft.com/office/drawing/2014/main" id="{9DDE1056-CBD4-904A-AC99-E1AD06ED74EA}"/>
              </a:ext>
            </a:extLst>
          </p:cNvPr>
          <p:cNvSpPr txBox="1">
            <a:spLocks/>
          </p:cNvSpPr>
          <p:nvPr userDrawn="1"/>
        </p:nvSpPr>
        <p:spPr>
          <a:xfrm>
            <a:off x="9439025" y="3096059"/>
            <a:ext cx="1254376" cy="155518"/>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5000" b="1" i="0" kern="1200" normalizeH="0" baseline="0">
                <a:solidFill>
                  <a:schemeClr val="accent2"/>
                </a:solidFill>
                <a:latin typeface="Rockwell" panose="02060603020205020403" pitchFamily="18" charset="77"/>
                <a:ea typeface="+mj-ea"/>
                <a:cs typeface="+mj-cs"/>
              </a:defRPr>
            </a:lvl1pPr>
          </a:lstStyle>
          <a:p>
            <a:r>
              <a:rPr lang="en-US" sz="1050" b="0" dirty="0" err="1">
                <a:solidFill>
                  <a:schemeClr val="bg1"/>
                </a:solidFill>
              </a:rPr>
              <a:t>CAforPrunes</a:t>
            </a:r>
            <a:endParaRPr lang="en-US" sz="1050" b="0" dirty="0">
              <a:solidFill>
                <a:schemeClr val="bg1"/>
              </a:solidFill>
            </a:endParaRPr>
          </a:p>
        </p:txBody>
      </p:sp>
      <p:sp>
        <p:nvSpPr>
          <p:cNvPr id="22" name="Title 1">
            <a:extLst>
              <a:ext uri="{FF2B5EF4-FFF2-40B4-BE49-F238E27FC236}">
                <a16:creationId xmlns:a16="http://schemas.microsoft.com/office/drawing/2014/main" id="{00CD3473-FDD9-F044-94CB-D0B186241FFB}"/>
              </a:ext>
            </a:extLst>
          </p:cNvPr>
          <p:cNvSpPr txBox="1">
            <a:spLocks/>
          </p:cNvSpPr>
          <p:nvPr userDrawn="1"/>
        </p:nvSpPr>
        <p:spPr>
          <a:xfrm>
            <a:off x="9439025" y="2669021"/>
            <a:ext cx="1254376" cy="155518"/>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5000" b="1" i="0" kern="1200" normalizeH="0" baseline="0">
                <a:solidFill>
                  <a:schemeClr val="accent2"/>
                </a:solidFill>
                <a:latin typeface="Rockwell" panose="02060603020205020403" pitchFamily="18" charset="77"/>
                <a:ea typeface="+mj-ea"/>
                <a:cs typeface="+mj-cs"/>
              </a:defRPr>
            </a:lvl1pPr>
          </a:lstStyle>
          <a:p>
            <a:r>
              <a:rPr lang="en-US" sz="1050" b="0" dirty="0" err="1">
                <a:solidFill>
                  <a:schemeClr val="bg1"/>
                </a:solidFill>
              </a:rPr>
              <a:t>CAforPrunes</a:t>
            </a:r>
            <a:endParaRPr lang="en-US" sz="1050" b="0" dirty="0">
              <a:solidFill>
                <a:schemeClr val="bg1"/>
              </a:solidFill>
            </a:endParaRPr>
          </a:p>
        </p:txBody>
      </p:sp>
      <p:pic>
        <p:nvPicPr>
          <p:cNvPr id="17" name="Picture 16">
            <a:extLst>
              <a:ext uri="{FF2B5EF4-FFF2-40B4-BE49-F238E27FC236}">
                <a16:creationId xmlns:a16="http://schemas.microsoft.com/office/drawing/2014/main" id="{E50AFC74-F43B-A740-858F-A660AE8B30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9010927" y="5079077"/>
            <a:ext cx="2628623" cy="1047086"/>
          </a:xfrm>
          <a:prstGeom prst="rect">
            <a:avLst/>
          </a:prstGeom>
        </p:spPr>
      </p:pic>
      <p:pic>
        <p:nvPicPr>
          <p:cNvPr id="23" name="Picture 22">
            <a:extLst>
              <a:ext uri="{FF2B5EF4-FFF2-40B4-BE49-F238E27FC236}">
                <a16:creationId xmlns:a16="http://schemas.microsoft.com/office/drawing/2014/main" id="{5E0F4EB2-48B3-9F45-8502-5F2E59B8FD68}"/>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8979914" y="1760471"/>
            <a:ext cx="293281" cy="293281"/>
          </a:xfrm>
          <a:prstGeom prst="rect">
            <a:avLst/>
          </a:prstGeom>
          <a:noFill/>
        </p:spPr>
      </p:pic>
      <p:pic>
        <p:nvPicPr>
          <p:cNvPr id="25" name="Picture 24">
            <a:extLst>
              <a:ext uri="{FF2B5EF4-FFF2-40B4-BE49-F238E27FC236}">
                <a16:creationId xmlns:a16="http://schemas.microsoft.com/office/drawing/2014/main" id="{08D5B462-6ED6-C84F-8CFF-A8811A5FC21E}"/>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8979914" y="2176168"/>
            <a:ext cx="293281" cy="293281"/>
          </a:xfrm>
          <a:prstGeom prst="rect">
            <a:avLst/>
          </a:prstGeom>
        </p:spPr>
      </p:pic>
      <p:pic>
        <p:nvPicPr>
          <p:cNvPr id="26" name="Picture 25">
            <a:extLst>
              <a:ext uri="{FF2B5EF4-FFF2-40B4-BE49-F238E27FC236}">
                <a16:creationId xmlns:a16="http://schemas.microsoft.com/office/drawing/2014/main" id="{92962165-3EAD-4D42-816D-7183E98C3265}"/>
              </a:ext>
            </a:extLst>
          </p:cNvPr>
          <p:cNvPicPr>
            <a:picLocks noChangeAspect="1"/>
          </p:cNvPicPr>
          <p:nvPr userDrawn="1"/>
        </p:nvPicPr>
        <p:blipFill>
          <a:blip r:embed="rId5" cstate="screen">
            <a:biLevel thresh="25000"/>
            <a:extLst>
              <a:ext uri="{28A0092B-C50C-407E-A947-70E740481C1C}">
                <a14:useLocalDpi xmlns:a14="http://schemas.microsoft.com/office/drawing/2010/main"/>
              </a:ext>
            </a:extLst>
          </a:blip>
          <a:stretch>
            <a:fillRect/>
          </a:stretch>
        </p:blipFill>
        <p:spPr>
          <a:xfrm>
            <a:off x="8979914" y="2591865"/>
            <a:ext cx="293281" cy="293281"/>
          </a:xfrm>
          <a:prstGeom prst="rect">
            <a:avLst/>
          </a:prstGeom>
        </p:spPr>
      </p:pic>
      <p:pic>
        <p:nvPicPr>
          <p:cNvPr id="27" name="Picture 26">
            <a:extLst>
              <a:ext uri="{FF2B5EF4-FFF2-40B4-BE49-F238E27FC236}">
                <a16:creationId xmlns:a16="http://schemas.microsoft.com/office/drawing/2014/main" id="{EC948E69-624A-A24A-8CCC-248BCA672453}"/>
              </a:ext>
            </a:extLst>
          </p:cNvPr>
          <p:cNvPicPr>
            <a:picLocks noChangeAspect="1"/>
          </p:cNvPicPr>
          <p:nvPr userDrawn="1"/>
        </p:nvPicPr>
        <p:blipFill>
          <a:blip r:embed="rId6" cstate="screen">
            <a:biLevel thresh="25000"/>
            <a:extLst>
              <a:ext uri="{28A0092B-C50C-407E-A947-70E740481C1C}">
                <a14:useLocalDpi xmlns:a14="http://schemas.microsoft.com/office/drawing/2010/main"/>
              </a:ext>
            </a:extLst>
          </a:blip>
          <a:stretch>
            <a:fillRect/>
          </a:stretch>
        </p:blipFill>
        <p:spPr>
          <a:xfrm>
            <a:off x="8979914" y="3462879"/>
            <a:ext cx="293281" cy="293281"/>
          </a:xfrm>
          <a:prstGeom prst="rect">
            <a:avLst/>
          </a:prstGeom>
        </p:spPr>
      </p:pic>
      <p:pic>
        <p:nvPicPr>
          <p:cNvPr id="28" name="Picture 27">
            <a:extLst>
              <a:ext uri="{FF2B5EF4-FFF2-40B4-BE49-F238E27FC236}">
                <a16:creationId xmlns:a16="http://schemas.microsoft.com/office/drawing/2014/main" id="{2DA168D0-740C-2346-A382-B3D59034E716}"/>
              </a:ext>
            </a:extLst>
          </p:cNvPr>
          <p:cNvPicPr>
            <a:picLocks noChangeAspect="1"/>
          </p:cNvPicPr>
          <p:nvPr userDrawn="1"/>
        </p:nvPicPr>
        <p:blipFill>
          <a:blip r:embed="rId7" cstate="screen">
            <a:biLevel thresh="25000"/>
            <a:extLst>
              <a:ext uri="{28A0092B-C50C-407E-A947-70E740481C1C}">
                <a14:useLocalDpi xmlns:a14="http://schemas.microsoft.com/office/drawing/2010/main"/>
              </a:ext>
            </a:extLst>
          </a:blip>
          <a:stretch>
            <a:fillRect/>
          </a:stretch>
        </p:blipFill>
        <p:spPr>
          <a:xfrm>
            <a:off x="8960104" y="3007562"/>
            <a:ext cx="332901" cy="332901"/>
          </a:xfrm>
          <a:prstGeom prst="rect">
            <a:avLst/>
          </a:prstGeom>
        </p:spPr>
      </p:pic>
      <p:cxnSp>
        <p:nvCxnSpPr>
          <p:cNvPr id="29" name="Straight Connector 28">
            <a:extLst>
              <a:ext uri="{FF2B5EF4-FFF2-40B4-BE49-F238E27FC236}">
                <a16:creationId xmlns:a16="http://schemas.microsoft.com/office/drawing/2014/main" id="{27BED0A6-6C0C-FC44-8BF0-E225D7B37651}"/>
              </a:ext>
            </a:extLst>
          </p:cNvPr>
          <p:cNvCxnSpPr>
            <a:cxnSpLocks/>
          </p:cNvCxnSpPr>
          <p:nvPr userDrawn="1"/>
        </p:nvCxnSpPr>
        <p:spPr>
          <a:xfrm>
            <a:off x="8931061" y="1814945"/>
            <a:ext cx="0" cy="18911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7F851957-A5B1-3A4F-AB75-BF1C54B8DD80}"/>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13113853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ull quote">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420F21D-4B7E-B84C-A89C-6EC33B9B2AE6}"/>
              </a:ext>
            </a:extLst>
          </p:cNvPr>
          <p:cNvSpPr/>
          <p:nvPr userDrawn="1"/>
        </p:nvSpPr>
        <p:spPr>
          <a:xfrm>
            <a:off x="575733" y="3801979"/>
            <a:ext cx="11063817" cy="23241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11">
            <a:extLst>
              <a:ext uri="{FF2B5EF4-FFF2-40B4-BE49-F238E27FC236}">
                <a16:creationId xmlns:a16="http://schemas.microsoft.com/office/drawing/2014/main" id="{7AA2A33B-A099-1149-B85F-E2E6779B53ED}"/>
              </a:ext>
            </a:extLst>
          </p:cNvPr>
          <p:cNvSpPr>
            <a:spLocks noGrp="1"/>
          </p:cNvSpPr>
          <p:nvPr>
            <p:ph type="pic" sz="quarter" idx="11"/>
          </p:nvPr>
        </p:nvSpPr>
        <p:spPr>
          <a:xfrm>
            <a:off x="11653" y="0"/>
            <a:ext cx="12180347" cy="3888606"/>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1" name="Title 1">
            <a:extLst>
              <a:ext uri="{FF2B5EF4-FFF2-40B4-BE49-F238E27FC236}">
                <a16:creationId xmlns:a16="http://schemas.microsoft.com/office/drawing/2014/main" id="{9CF92D89-5213-064B-87BF-37C4BEB79931}"/>
              </a:ext>
            </a:extLst>
          </p:cNvPr>
          <p:cNvSpPr>
            <a:spLocks noGrp="1"/>
          </p:cNvSpPr>
          <p:nvPr>
            <p:ph type="ctrTitle" hasCustomPrompt="1"/>
          </p:nvPr>
        </p:nvSpPr>
        <p:spPr>
          <a:xfrm>
            <a:off x="1424539" y="4263992"/>
            <a:ext cx="9496927" cy="1434165"/>
          </a:xfrm>
        </p:spPr>
        <p:txBody>
          <a:bodyPr anchor="ctr" anchorCtr="0"/>
          <a:lstStyle>
            <a:lvl1pPr algn="ctr">
              <a:lnSpc>
                <a:spcPct val="90000"/>
              </a:lnSpc>
              <a:defRPr sz="2500" b="0" i="0" normalizeH="0" baseline="0">
                <a:solidFill>
                  <a:schemeClr val="accent1"/>
                </a:solidFill>
                <a:latin typeface="Rockwell" panose="02060603020205020403" pitchFamily="18" charset="77"/>
              </a:defRPr>
            </a:lvl1pPr>
          </a:lstStyle>
          <a:p>
            <a:r>
              <a:rPr lang="en-US" dirty="0"/>
              <a:t>“Click to edit </a:t>
            </a:r>
            <a:br>
              <a:rPr lang="en-US" dirty="0"/>
            </a:br>
            <a:r>
              <a:rPr lang="en-US" dirty="0"/>
              <a:t>Master title style”</a:t>
            </a:r>
          </a:p>
        </p:txBody>
      </p:sp>
      <p:sp>
        <p:nvSpPr>
          <p:cNvPr id="8" name="Text Placeholder 34">
            <a:extLst>
              <a:ext uri="{FF2B5EF4-FFF2-40B4-BE49-F238E27FC236}">
                <a16:creationId xmlns:a16="http://schemas.microsoft.com/office/drawing/2014/main" id="{FD38EF4C-BFE5-B648-853F-4E2053475E5A}"/>
              </a:ext>
            </a:extLst>
          </p:cNvPr>
          <p:cNvSpPr>
            <a:spLocks noGrp="1"/>
          </p:cNvSpPr>
          <p:nvPr>
            <p:ph type="body" sz="quarter" idx="10" hasCustomPrompt="1"/>
          </p:nvPr>
        </p:nvSpPr>
        <p:spPr>
          <a:xfrm>
            <a:off x="3185584" y="6126164"/>
            <a:ext cx="5825067" cy="375385"/>
          </a:xfrm>
        </p:spPr>
        <p:txBody>
          <a:bodyPr anchor="b" anchorCtr="0"/>
          <a:lstStyle>
            <a:lvl1pPr marL="0" indent="0" algn="ctr">
              <a:spcBef>
                <a:spcPts val="0"/>
              </a:spcBef>
              <a:spcAft>
                <a:spcPts val="0"/>
              </a:spcAft>
              <a:buNone/>
              <a:defRPr sz="1400" cap="all" spc="20" baseline="0">
                <a:solidFill>
                  <a:schemeClr val="tx2"/>
                </a:solidFill>
              </a:defRPr>
            </a:lvl1pPr>
          </a:lstStyle>
          <a:p>
            <a:pPr lvl="0"/>
            <a:r>
              <a:rPr lang="en-US" dirty="0"/>
              <a:t>Anonymous</a:t>
            </a:r>
          </a:p>
        </p:txBody>
      </p:sp>
      <p:sp>
        <p:nvSpPr>
          <p:cNvPr id="9" name="Slide Number Placeholder 5">
            <a:extLst>
              <a:ext uri="{FF2B5EF4-FFF2-40B4-BE49-F238E27FC236}">
                <a16:creationId xmlns:a16="http://schemas.microsoft.com/office/drawing/2014/main" id="{88BC47A5-04CA-E041-86D6-A98601638831}"/>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4044322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Photo gri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420F21D-4B7E-B84C-A89C-6EC33B9B2AE6}"/>
              </a:ext>
            </a:extLst>
          </p:cNvPr>
          <p:cNvSpPr/>
          <p:nvPr userDrawn="1"/>
        </p:nvSpPr>
        <p:spPr>
          <a:xfrm>
            <a:off x="0" y="0"/>
            <a:ext cx="57912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11">
            <a:extLst>
              <a:ext uri="{FF2B5EF4-FFF2-40B4-BE49-F238E27FC236}">
                <a16:creationId xmlns:a16="http://schemas.microsoft.com/office/drawing/2014/main" id="{7AA2A33B-A099-1149-B85F-E2E6779B53ED}"/>
              </a:ext>
            </a:extLst>
          </p:cNvPr>
          <p:cNvSpPr>
            <a:spLocks noGrp="1"/>
          </p:cNvSpPr>
          <p:nvPr>
            <p:ph type="pic" sz="quarter" idx="11"/>
          </p:nvPr>
        </p:nvSpPr>
        <p:spPr>
          <a:xfrm>
            <a:off x="11653" y="3313180"/>
            <a:ext cx="7315200" cy="2812983"/>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1" name="Title 1">
            <a:extLst>
              <a:ext uri="{FF2B5EF4-FFF2-40B4-BE49-F238E27FC236}">
                <a16:creationId xmlns:a16="http://schemas.microsoft.com/office/drawing/2014/main" id="{9CF92D89-5213-064B-87BF-37C4BEB79931}"/>
              </a:ext>
            </a:extLst>
          </p:cNvPr>
          <p:cNvSpPr>
            <a:spLocks noGrp="1"/>
          </p:cNvSpPr>
          <p:nvPr>
            <p:ph type="ctrTitle" hasCustomPrompt="1"/>
          </p:nvPr>
        </p:nvSpPr>
        <p:spPr>
          <a:xfrm>
            <a:off x="7890932" y="1189039"/>
            <a:ext cx="3748619" cy="1968499"/>
          </a:xfrm>
        </p:spPr>
        <p:txBody>
          <a:bodyPr anchor="b" anchorCtr="0"/>
          <a:lstStyle>
            <a:lvl1pPr algn="l">
              <a:lnSpc>
                <a:spcPct val="90000"/>
              </a:lnSpc>
              <a:defRPr sz="2500" b="0" i="0" normalizeH="0" baseline="0">
                <a:solidFill>
                  <a:schemeClr val="accent1"/>
                </a:solidFill>
                <a:latin typeface="Rockwell" panose="02060603020205020403" pitchFamily="18" charset="77"/>
              </a:defRPr>
            </a:lvl1pPr>
          </a:lstStyle>
          <a:p>
            <a:r>
              <a:rPr lang="en-US" dirty="0"/>
              <a:t>Click to edit </a:t>
            </a:r>
            <a:br>
              <a:rPr lang="en-US" dirty="0"/>
            </a:br>
            <a:r>
              <a:rPr lang="en-US" dirty="0"/>
              <a:t>Master title style</a:t>
            </a:r>
          </a:p>
        </p:txBody>
      </p:sp>
      <p:sp>
        <p:nvSpPr>
          <p:cNvPr id="16" name="Picture Placeholder 11">
            <a:extLst>
              <a:ext uri="{FF2B5EF4-FFF2-40B4-BE49-F238E27FC236}">
                <a16:creationId xmlns:a16="http://schemas.microsoft.com/office/drawing/2014/main" id="{97A1CD8C-4055-3149-A73C-FBD8B2DF1253}"/>
              </a:ext>
            </a:extLst>
          </p:cNvPr>
          <p:cNvSpPr>
            <a:spLocks noGrp="1"/>
          </p:cNvSpPr>
          <p:nvPr>
            <p:ph type="pic" sz="quarter" idx="27"/>
          </p:nvPr>
        </p:nvSpPr>
        <p:spPr>
          <a:xfrm>
            <a:off x="3760271" y="1189039"/>
            <a:ext cx="3566583" cy="196849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2" name="Picture Placeholder 11">
            <a:extLst>
              <a:ext uri="{FF2B5EF4-FFF2-40B4-BE49-F238E27FC236}">
                <a16:creationId xmlns:a16="http://schemas.microsoft.com/office/drawing/2014/main" id="{10384E19-D72E-6B4B-9B82-588A4EEA7581}"/>
              </a:ext>
            </a:extLst>
          </p:cNvPr>
          <p:cNvSpPr>
            <a:spLocks noGrp="1"/>
          </p:cNvSpPr>
          <p:nvPr>
            <p:ph type="pic" sz="quarter" idx="28"/>
          </p:nvPr>
        </p:nvSpPr>
        <p:spPr>
          <a:xfrm>
            <a:off x="1" y="1189039"/>
            <a:ext cx="3566583" cy="196849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8" name="Text Placeholder 4">
            <a:extLst>
              <a:ext uri="{FF2B5EF4-FFF2-40B4-BE49-F238E27FC236}">
                <a16:creationId xmlns:a16="http://schemas.microsoft.com/office/drawing/2014/main" id="{A9A4C4E6-0361-5E45-AF26-C468688C9490}"/>
              </a:ext>
            </a:extLst>
          </p:cNvPr>
          <p:cNvSpPr>
            <a:spLocks noGrp="1"/>
          </p:cNvSpPr>
          <p:nvPr>
            <p:ph type="body" sz="quarter" idx="12"/>
          </p:nvPr>
        </p:nvSpPr>
        <p:spPr>
          <a:xfrm>
            <a:off x="7890934" y="3311151"/>
            <a:ext cx="3733261" cy="2815012"/>
          </a:xfrm>
        </p:spPr>
        <p:txBody>
          <a:bodyPr anchor="t" anchorCtr="0"/>
          <a:lstStyle>
            <a:lvl1pPr>
              <a:lnSpc>
                <a:spcPct val="90000"/>
              </a:lnSpc>
              <a:spcBef>
                <a:spcPts val="900"/>
              </a:spcBef>
              <a:spcAft>
                <a:spcPts val="0"/>
              </a:spcAft>
              <a:buFontTx/>
              <a:buNone/>
              <a:defRPr sz="15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9" name="Slide Number Placeholder 5">
            <a:extLst>
              <a:ext uri="{FF2B5EF4-FFF2-40B4-BE49-F238E27FC236}">
                <a16:creationId xmlns:a16="http://schemas.microsoft.com/office/drawing/2014/main" id="{3A7DEEBD-802E-2746-AED2-A8B3155F953F}"/>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2549071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Picture Grid">
    <p:bg>
      <p:bgPr>
        <a:solidFill>
          <a:schemeClr val="bg2"/>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7AA2A33B-A099-1149-B85F-E2E6779B53ED}"/>
              </a:ext>
            </a:extLst>
          </p:cNvPr>
          <p:cNvSpPr>
            <a:spLocks noGrp="1"/>
          </p:cNvSpPr>
          <p:nvPr>
            <p:ph type="pic" sz="quarter" idx="11"/>
          </p:nvPr>
        </p:nvSpPr>
        <p:spPr>
          <a:xfrm>
            <a:off x="575733" y="2167774"/>
            <a:ext cx="2624667" cy="196849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9" name="Rectangle 8">
            <a:extLst>
              <a:ext uri="{FF2B5EF4-FFF2-40B4-BE49-F238E27FC236}">
                <a16:creationId xmlns:a16="http://schemas.microsoft.com/office/drawing/2014/main" id="{A6B52FF4-F813-BE42-941E-F265C8AFDE8E}"/>
              </a:ext>
            </a:extLst>
          </p:cNvPr>
          <p:cNvSpPr/>
          <p:nvPr userDrawn="1"/>
        </p:nvSpPr>
        <p:spPr>
          <a:xfrm>
            <a:off x="7443537" y="0"/>
            <a:ext cx="474846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9CF92D89-5213-064B-87BF-37C4BEB79931}"/>
              </a:ext>
            </a:extLst>
          </p:cNvPr>
          <p:cNvSpPr>
            <a:spLocks noGrp="1"/>
          </p:cNvSpPr>
          <p:nvPr>
            <p:ph type="ctrTitle" hasCustomPrompt="1"/>
          </p:nvPr>
        </p:nvSpPr>
        <p:spPr>
          <a:xfrm>
            <a:off x="575735" y="807384"/>
            <a:ext cx="5418665" cy="1088290"/>
          </a:xfrm>
        </p:spPr>
        <p:txBody>
          <a:bodyPr anchor="b" anchorCtr="0"/>
          <a:lstStyle>
            <a:lvl1pPr algn="l">
              <a:lnSpc>
                <a:spcPct val="90000"/>
              </a:lnSpc>
              <a:defRPr sz="4000" b="0" i="0" normalizeH="0" baseline="0">
                <a:solidFill>
                  <a:schemeClr val="accent1"/>
                </a:solidFill>
                <a:latin typeface="Rockwell" panose="02060603020205020403" pitchFamily="18" charset="77"/>
              </a:defRPr>
            </a:lvl1pPr>
          </a:lstStyle>
          <a:p>
            <a:r>
              <a:rPr lang="en-US" dirty="0"/>
              <a:t>Click to edit </a:t>
            </a:r>
            <a:br>
              <a:rPr lang="en-US" dirty="0"/>
            </a:br>
            <a:r>
              <a:rPr lang="en-US" dirty="0"/>
              <a:t>Master title style</a:t>
            </a:r>
          </a:p>
        </p:txBody>
      </p:sp>
      <p:sp>
        <p:nvSpPr>
          <p:cNvPr id="15" name="Picture Placeholder 11">
            <a:extLst>
              <a:ext uri="{FF2B5EF4-FFF2-40B4-BE49-F238E27FC236}">
                <a16:creationId xmlns:a16="http://schemas.microsoft.com/office/drawing/2014/main" id="{8F1768D2-9C2F-284B-BBB9-E92B4B0FCD25}"/>
              </a:ext>
            </a:extLst>
          </p:cNvPr>
          <p:cNvSpPr>
            <a:spLocks noGrp="1"/>
          </p:cNvSpPr>
          <p:nvPr>
            <p:ph type="pic" sz="quarter" idx="26"/>
          </p:nvPr>
        </p:nvSpPr>
        <p:spPr>
          <a:xfrm>
            <a:off x="3396272" y="2167774"/>
            <a:ext cx="2598129" cy="196849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6" name="Picture Placeholder 11">
            <a:extLst>
              <a:ext uri="{FF2B5EF4-FFF2-40B4-BE49-F238E27FC236}">
                <a16:creationId xmlns:a16="http://schemas.microsoft.com/office/drawing/2014/main" id="{97A1CD8C-4055-3149-A73C-FBD8B2DF1253}"/>
              </a:ext>
            </a:extLst>
          </p:cNvPr>
          <p:cNvSpPr>
            <a:spLocks noGrp="1"/>
          </p:cNvSpPr>
          <p:nvPr>
            <p:ph type="pic" sz="quarter" idx="27"/>
          </p:nvPr>
        </p:nvSpPr>
        <p:spPr>
          <a:xfrm>
            <a:off x="6207709" y="2167774"/>
            <a:ext cx="2624667" cy="196849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7" name="Picture Placeholder 11">
            <a:extLst>
              <a:ext uri="{FF2B5EF4-FFF2-40B4-BE49-F238E27FC236}">
                <a16:creationId xmlns:a16="http://schemas.microsoft.com/office/drawing/2014/main" id="{4E1E0158-35E1-AE40-94BD-664DDB21D495}"/>
              </a:ext>
            </a:extLst>
          </p:cNvPr>
          <p:cNvSpPr>
            <a:spLocks noGrp="1"/>
          </p:cNvSpPr>
          <p:nvPr>
            <p:ph type="pic" sz="quarter" idx="28"/>
          </p:nvPr>
        </p:nvSpPr>
        <p:spPr>
          <a:xfrm>
            <a:off x="9028247" y="2167774"/>
            <a:ext cx="2624667" cy="196849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2" name="Text Placeholder 4">
            <a:extLst>
              <a:ext uri="{FF2B5EF4-FFF2-40B4-BE49-F238E27FC236}">
                <a16:creationId xmlns:a16="http://schemas.microsoft.com/office/drawing/2014/main" id="{801E27BD-F97E-094A-AE1B-FABA4B33B6A8}"/>
              </a:ext>
            </a:extLst>
          </p:cNvPr>
          <p:cNvSpPr>
            <a:spLocks noGrp="1"/>
          </p:cNvSpPr>
          <p:nvPr>
            <p:ph type="body" sz="quarter" idx="12"/>
          </p:nvPr>
        </p:nvSpPr>
        <p:spPr>
          <a:xfrm>
            <a:off x="591089" y="4546443"/>
            <a:ext cx="5403311" cy="1579721"/>
          </a:xfrm>
        </p:spPr>
        <p:txBody>
          <a:bodyPr anchor="t" anchorCtr="0"/>
          <a:lstStyle>
            <a:lvl1pPr>
              <a:lnSpc>
                <a:spcPct val="90000"/>
              </a:lnSpc>
              <a:spcBef>
                <a:spcPts val="900"/>
              </a:spcBef>
              <a:spcAft>
                <a:spcPts val="0"/>
              </a:spcAft>
              <a:buFontTx/>
              <a:buNone/>
              <a:defRPr sz="15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18" name="Slide Number Placeholder 5">
            <a:extLst>
              <a:ext uri="{FF2B5EF4-FFF2-40B4-BE49-F238E27FC236}">
                <a16:creationId xmlns:a16="http://schemas.microsoft.com/office/drawing/2014/main" id="{426B3215-E128-7547-A7BA-4765F20101D9}"/>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bg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3613827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bg2"/>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7AA2A33B-A099-1149-B85F-E2E6779B53ED}"/>
              </a:ext>
            </a:extLst>
          </p:cNvPr>
          <p:cNvSpPr>
            <a:spLocks noGrp="1"/>
          </p:cNvSpPr>
          <p:nvPr>
            <p:ph type="pic" sz="quarter" idx="11"/>
          </p:nvPr>
        </p:nvSpPr>
        <p:spPr>
          <a:xfrm>
            <a:off x="7890933" y="0"/>
            <a:ext cx="4301067" cy="6858000"/>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9" name="Rectangle 8">
            <a:extLst>
              <a:ext uri="{FF2B5EF4-FFF2-40B4-BE49-F238E27FC236}">
                <a16:creationId xmlns:a16="http://schemas.microsoft.com/office/drawing/2014/main" id="{A6B52FF4-F813-BE42-941E-F265C8AFDE8E}"/>
              </a:ext>
            </a:extLst>
          </p:cNvPr>
          <p:cNvSpPr/>
          <p:nvPr userDrawn="1"/>
        </p:nvSpPr>
        <p:spPr>
          <a:xfrm>
            <a:off x="-2" y="2926079"/>
            <a:ext cx="9010652" cy="32000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9CF92D89-5213-064B-87BF-37C4BEB79931}"/>
              </a:ext>
            </a:extLst>
          </p:cNvPr>
          <p:cNvSpPr>
            <a:spLocks noGrp="1"/>
          </p:cNvSpPr>
          <p:nvPr>
            <p:ph type="ctrTitle" hasCustomPrompt="1"/>
          </p:nvPr>
        </p:nvSpPr>
        <p:spPr>
          <a:xfrm>
            <a:off x="575735" y="1189038"/>
            <a:ext cx="5825065" cy="1325562"/>
          </a:xfrm>
        </p:spPr>
        <p:txBody>
          <a:bodyPr anchor="b" anchorCtr="0"/>
          <a:lstStyle>
            <a:lvl1pPr algn="l">
              <a:lnSpc>
                <a:spcPct val="90000"/>
              </a:lnSpc>
              <a:defRPr sz="4000" b="0" i="0" normalizeH="0" baseline="0">
                <a:solidFill>
                  <a:schemeClr val="accent1"/>
                </a:solidFill>
                <a:latin typeface="Rockwell" panose="02060603020205020403" pitchFamily="18" charset="77"/>
              </a:defRPr>
            </a:lvl1pPr>
          </a:lstStyle>
          <a:p>
            <a:r>
              <a:rPr lang="en-US" dirty="0"/>
              <a:t>Click to edit </a:t>
            </a:r>
            <a:br>
              <a:rPr lang="en-US" dirty="0"/>
            </a:br>
            <a:r>
              <a:rPr lang="en-US" dirty="0"/>
              <a:t>Master title style</a:t>
            </a:r>
          </a:p>
        </p:txBody>
      </p:sp>
      <p:sp>
        <p:nvSpPr>
          <p:cNvPr id="22" name="Text Placeholder 4">
            <a:extLst>
              <a:ext uri="{FF2B5EF4-FFF2-40B4-BE49-F238E27FC236}">
                <a16:creationId xmlns:a16="http://schemas.microsoft.com/office/drawing/2014/main" id="{8CFEFE26-3917-D04C-B5A3-6FA5E0CF0FD1}"/>
              </a:ext>
            </a:extLst>
          </p:cNvPr>
          <p:cNvSpPr>
            <a:spLocks noGrp="1"/>
          </p:cNvSpPr>
          <p:nvPr>
            <p:ph type="body" sz="quarter" idx="16" hasCustomPrompt="1"/>
          </p:nvPr>
        </p:nvSpPr>
        <p:spPr>
          <a:xfrm>
            <a:off x="5994399" y="3308604"/>
            <a:ext cx="2061551" cy="669036"/>
          </a:xfrm>
        </p:spPr>
        <p:txBody>
          <a:bodyPr anchor="t" anchorCtr="0"/>
          <a:lstStyle>
            <a:lvl1pPr>
              <a:lnSpc>
                <a:spcPct val="90000"/>
              </a:lnSpc>
              <a:spcBef>
                <a:spcPts val="900"/>
              </a:spcBef>
              <a:spcAft>
                <a:spcPts val="0"/>
              </a:spcAft>
              <a:buFontTx/>
              <a:buNone/>
              <a:defRPr sz="12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23" name="Text Placeholder 4">
            <a:extLst>
              <a:ext uri="{FF2B5EF4-FFF2-40B4-BE49-F238E27FC236}">
                <a16:creationId xmlns:a16="http://schemas.microsoft.com/office/drawing/2014/main" id="{714F6C09-EEF8-CD42-92B0-A086725B1E05}"/>
              </a:ext>
            </a:extLst>
          </p:cNvPr>
          <p:cNvSpPr>
            <a:spLocks noGrp="1"/>
          </p:cNvSpPr>
          <p:nvPr>
            <p:ph type="body" sz="quarter" idx="17" hasCustomPrompt="1"/>
          </p:nvPr>
        </p:nvSpPr>
        <p:spPr>
          <a:xfrm>
            <a:off x="4324352" y="3308604"/>
            <a:ext cx="1466848" cy="60318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1"/>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02</a:t>
            </a:r>
          </a:p>
        </p:txBody>
      </p:sp>
      <p:sp>
        <p:nvSpPr>
          <p:cNvPr id="28" name="Text Placeholder 4">
            <a:extLst>
              <a:ext uri="{FF2B5EF4-FFF2-40B4-BE49-F238E27FC236}">
                <a16:creationId xmlns:a16="http://schemas.microsoft.com/office/drawing/2014/main" id="{9DE58587-CC12-9344-9335-C07D6868B741}"/>
              </a:ext>
            </a:extLst>
          </p:cNvPr>
          <p:cNvSpPr>
            <a:spLocks noGrp="1"/>
          </p:cNvSpPr>
          <p:nvPr>
            <p:ph type="body" sz="quarter" idx="22" hasCustomPrompt="1"/>
          </p:nvPr>
        </p:nvSpPr>
        <p:spPr>
          <a:xfrm>
            <a:off x="2056383" y="3308604"/>
            <a:ext cx="2061551" cy="669036"/>
          </a:xfrm>
        </p:spPr>
        <p:txBody>
          <a:bodyPr anchor="t" anchorCtr="0"/>
          <a:lstStyle>
            <a:lvl1pPr>
              <a:lnSpc>
                <a:spcPct val="90000"/>
              </a:lnSpc>
              <a:spcBef>
                <a:spcPts val="900"/>
              </a:spcBef>
              <a:spcAft>
                <a:spcPts val="0"/>
              </a:spcAft>
              <a:buFontTx/>
              <a:buNone/>
              <a:defRPr sz="12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29" name="Text Placeholder 4">
            <a:extLst>
              <a:ext uri="{FF2B5EF4-FFF2-40B4-BE49-F238E27FC236}">
                <a16:creationId xmlns:a16="http://schemas.microsoft.com/office/drawing/2014/main" id="{B7FE4AF6-0E5E-7145-B120-4441CF4B75C3}"/>
              </a:ext>
            </a:extLst>
          </p:cNvPr>
          <p:cNvSpPr>
            <a:spLocks noGrp="1"/>
          </p:cNvSpPr>
          <p:nvPr>
            <p:ph type="body" sz="quarter" idx="23" hasCustomPrompt="1"/>
          </p:nvPr>
        </p:nvSpPr>
        <p:spPr>
          <a:xfrm>
            <a:off x="575733" y="3308604"/>
            <a:ext cx="1277451" cy="60318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1"/>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01</a:t>
            </a:r>
          </a:p>
        </p:txBody>
      </p:sp>
      <p:sp>
        <p:nvSpPr>
          <p:cNvPr id="30" name="Text Placeholder 4">
            <a:extLst>
              <a:ext uri="{FF2B5EF4-FFF2-40B4-BE49-F238E27FC236}">
                <a16:creationId xmlns:a16="http://schemas.microsoft.com/office/drawing/2014/main" id="{80D53694-F6B9-6A48-94EC-389257F83CF3}"/>
              </a:ext>
            </a:extLst>
          </p:cNvPr>
          <p:cNvSpPr>
            <a:spLocks noGrp="1"/>
          </p:cNvSpPr>
          <p:nvPr>
            <p:ph type="body" sz="quarter" idx="24" hasCustomPrompt="1"/>
          </p:nvPr>
        </p:nvSpPr>
        <p:spPr>
          <a:xfrm>
            <a:off x="5994399" y="4890516"/>
            <a:ext cx="2061551" cy="669036"/>
          </a:xfrm>
        </p:spPr>
        <p:txBody>
          <a:bodyPr anchor="t" anchorCtr="0"/>
          <a:lstStyle>
            <a:lvl1pPr>
              <a:lnSpc>
                <a:spcPct val="90000"/>
              </a:lnSpc>
              <a:spcBef>
                <a:spcPts val="900"/>
              </a:spcBef>
              <a:spcAft>
                <a:spcPts val="0"/>
              </a:spcAft>
              <a:buFontTx/>
              <a:buNone/>
              <a:defRPr sz="12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31" name="Text Placeholder 4">
            <a:extLst>
              <a:ext uri="{FF2B5EF4-FFF2-40B4-BE49-F238E27FC236}">
                <a16:creationId xmlns:a16="http://schemas.microsoft.com/office/drawing/2014/main" id="{F04CBC75-D218-E94F-9F73-F59AFD98C0AF}"/>
              </a:ext>
            </a:extLst>
          </p:cNvPr>
          <p:cNvSpPr>
            <a:spLocks noGrp="1"/>
          </p:cNvSpPr>
          <p:nvPr>
            <p:ph type="body" sz="quarter" idx="25" hasCustomPrompt="1"/>
          </p:nvPr>
        </p:nvSpPr>
        <p:spPr>
          <a:xfrm>
            <a:off x="4324352" y="4890516"/>
            <a:ext cx="1466848" cy="60318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1"/>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04</a:t>
            </a:r>
          </a:p>
        </p:txBody>
      </p:sp>
      <p:sp>
        <p:nvSpPr>
          <p:cNvPr id="32" name="Text Placeholder 4">
            <a:extLst>
              <a:ext uri="{FF2B5EF4-FFF2-40B4-BE49-F238E27FC236}">
                <a16:creationId xmlns:a16="http://schemas.microsoft.com/office/drawing/2014/main" id="{FB6A5EF6-CCD4-D14F-AD64-900EDBF12C3D}"/>
              </a:ext>
            </a:extLst>
          </p:cNvPr>
          <p:cNvSpPr>
            <a:spLocks noGrp="1"/>
          </p:cNvSpPr>
          <p:nvPr>
            <p:ph type="body" sz="quarter" idx="26" hasCustomPrompt="1"/>
          </p:nvPr>
        </p:nvSpPr>
        <p:spPr>
          <a:xfrm>
            <a:off x="2056383" y="4890516"/>
            <a:ext cx="2061551" cy="669036"/>
          </a:xfrm>
        </p:spPr>
        <p:txBody>
          <a:bodyPr anchor="t" anchorCtr="0"/>
          <a:lstStyle>
            <a:lvl1pPr>
              <a:lnSpc>
                <a:spcPct val="90000"/>
              </a:lnSpc>
              <a:spcBef>
                <a:spcPts val="900"/>
              </a:spcBef>
              <a:spcAft>
                <a:spcPts val="0"/>
              </a:spcAft>
              <a:buFontTx/>
              <a:buNone/>
              <a:defRPr sz="12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33" name="Text Placeholder 4">
            <a:extLst>
              <a:ext uri="{FF2B5EF4-FFF2-40B4-BE49-F238E27FC236}">
                <a16:creationId xmlns:a16="http://schemas.microsoft.com/office/drawing/2014/main" id="{2B0DA838-FEEE-8045-9E40-0D8596745576}"/>
              </a:ext>
            </a:extLst>
          </p:cNvPr>
          <p:cNvSpPr>
            <a:spLocks noGrp="1"/>
          </p:cNvSpPr>
          <p:nvPr>
            <p:ph type="body" sz="quarter" idx="27" hasCustomPrompt="1"/>
          </p:nvPr>
        </p:nvSpPr>
        <p:spPr>
          <a:xfrm>
            <a:off x="575733" y="4890516"/>
            <a:ext cx="1277451" cy="60318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1"/>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03</a:t>
            </a:r>
          </a:p>
        </p:txBody>
      </p:sp>
      <p:sp>
        <p:nvSpPr>
          <p:cNvPr id="15" name="Slide Number Placeholder 5">
            <a:extLst>
              <a:ext uri="{FF2B5EF4-FFF2-40B4-BE49-F238E27FC236}">
                <a16:creationId xmlns:a16="http://schemas.microsoft.com/office/drawing/2014/main" id="{F0888F82-2730-424E-96D7-9A439D4EEC7D}"/>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1209834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B52FF4-F813-BE42-941E-F265C8AFDE8E}"/>
              </a:ext>
            </a:extLst>
          </p:cNvPr>
          <p:cNvSpPr/>
          <p:nvPr userDrawn="1"/>
        </p:nvSpPr>
        <p:spPr>
          <a:xfrm>
            <a:off x="-1" y="713233"/>
            <a:ext cx="7890935" cy="541293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9CF92D89-5213-064B-87BF-37C4BEB79931}"/>
              </a:ext>
            </a:extLst>
          </p:cNvPr>
          <p:cNvSpPr>
            <a:spLocks noGrp="1"/>
          </p:cNvSpPr>
          <p:nvPr>
            <p:ph type="ctrTitle" hasCustomPrompt="1"/>
          </p:nvPr>
        </p:nvSpPr>
        <p:spPr>
          <a:xfrm>
            <a:off x="575735" y="1189038"/>
            <a:ext cx="5418665" cy="4434522"/>
          </a:xfrm>
        </p:spPr>
        <p:txBody>
          <a:bodyPr anchor="ctr" anchorCtr="0"/>
          <a:lstStyle>
            <a:lvl1pPr algn="l">
              <a:lnSpc>
                <a:spcPct val="90000"/>
              </a:lnSpc>
              <a:defRPr sz="4000" b="0" i="0" normalizeH="0" baseline="0">
                <a:solidFill>
                  <a:schemeClr val="accent1"/>
                </a:solidFill>
              </a:defRPr>
            </a:lvl1pPr>
          </a:lstStyle>
          <a:p>
            <a:r>
              <a:rPr lang="en-US" dirty="0"/>
              <a:t>Click to edit </a:t>
            </a:r>
            <a:br>
              <a:rPr lang="en-US" dirty="0"/>
            </a:br>
            <a:r>
              <a:rPr lang="en-US" dirty="0"/>
              <a:t>Master title style</a:t>
            </a:r>
          </a:p>
        </p:txBody>
      </p:sp>
      <p:sp>
        <p:nvSpPr>
          <p:cNvPr id="12" name="Text Placeholder 4">
            <a:extLst>
              <a:ext uri="{FF2B5EF4-FFF2-40B4-BE49-F238E27FC236}">
                <a16:creationId xmlns:a16="http://schemas.microsoft.com/office/drawing/2014/main" id="{B728B314-D72A-8B4A-A9CF-DB2C06E15225}"/>
              </a:ext>
            </a:extLst>
          </p:cNvPr>
          <p:cNvSpPr>
            <a:spLocks noGrp="1"/>
          </p:cNvSpPr>
          <p:nvPr>
            <p:ph type="body" sz="quarter" idx="12" hasCustomPrompt="1"/>
          </p:nvPr>
        </p:nvSpPr>
        <p:spPr>
          <a:xfrm>
            <a:off x="8075085" y="1333500"/>
            <a:ext cx="3564468" cy="818866"/>
          </a:xfrm>
        </p:spPr>
        <p:txBody>
          <a:bodyPr anchor="t" anchorCtr="0"/>
          <a:lstStyle>
            <a:lvl1pPr>
              <a:lnSpc>
                <a:spcPct val="90000"/>
              </a:lnSpc>
              <a:spcBef>
                <a:spcPts val="900"/>
              </a:spcBef>
              <a:spcAft>
                <a:spcPts val="0"/>
              </a:spcAft>
              <a:buFontTx/>
              <a:buNone/>
              <a:defRPr sz="12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18" name="Text Placeholder 4">
            <a:extLst>
              <a:ext uri="{FF2B5EF4-FFF2-40B4-BE49-F238E27FC236}">
                <a16:creationId xmlns:a16="http://schemas.microsoft.com/office/drawing/2014/main" id="{6C6FEAE7-1C1C-4840-8F03-DDD5EAA2CB5A}"/>
              </a:ext>
            </a:extLst>
          </p:cNvPr>
          <p:cNvSpPr>
            <a:spLocks noGrp="1"/>
          </p:cNvSpPr>
          <p:nvPr>
            <p:ph type="body" sz="quarter" idx="13" hasCustomPrompt="1"/>
          </p:nvPr>
        </p:nvSpPr>
        <p:spPr>
          <a:xfrm>
            <a:off x="8075085" y="3195146"/>
            <a:ext cx="3564468" cy="818866"/>
          </a:xfrm>
        </p:spPr>
        <p:txBody>
          <a:bodyPr anchor="t" anchorCtr="0"/>
          <a:lstStyle>
            <a:lvl1pPr>
              <a:lnSpc>
                <a:spcPct val="90000"/>
              </a:lnSpc>
              <a:spcBef>
                <a:spcPts val="900"/>
              </a:spcBef>
              <a:spcAft>
                <a:spcPts val="0"/>
              </a:spcAft>
              <a:buFontTx/>
              <a:buNone/>
              <a:defRPr sz="12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19" name="Text Placeholder 4">
            <a:extLst>
              <a:ext uri="{FF2B5EF4-FFF2-40B4-BE49-F238E27FC236}">
                <a16:creationId xmlns:a16="http://schemas.microsoft.com/office/drawing/2014/main" id="{807D2F6C-F93A-5C49-AD80-EB4F562F0BE7}"/>
              </a:ext>
            </a:extLst>
          </p:cNvPr>
          <p:cNvSpPr>
            <a:spLocks noGrp="1"/>
          </p:cNvSpPr>
          <p:nvPr>
            <p:ph type="body" sz="quarter" idx="14" hasCustomPrompt="1"/>
          </p:nvPr>
        </p:nvSpPr>
        <p:spPr>
          <a:xfrm>
            <a:off x="8075085" y="5069666"/>
            <a:ext cx="3564468" cy="818866"/>
          </a:xfrm>
        </p:spPr>
        <p:txBody>
          <a:bodyPr anchor="t" anchorCtr="0"/>
          <a:lstStyle>
            <a:lvl1pPr>
              <a:lnSpc>
                <a:spcPct val="90000"/>
              </a:lnSpc>
              <a:spcBef>
                <a:spcPts val="900"/>
              </a:spcBef>
              <a:spcAft>
                <a:spcPts val="0"/>
              </a:spcAft>
              <a:buFontTx/>
              <a:buNone/>
              <a:defRPr sz="12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22" name="Text Placeholder 4">
            <a:extLst>
              <a:ext uri="{FF2B5EF4-FFF2-40B4-BE49-F238E27FC236}">
                <a16:creationId xmlns:a16="http://schemas.microsoft.com/office/drawing/2014/main" id="{6BEF40C9-35CD-B544-A14D-34E75ACA6184}"/>
              </a:ext>
            </a:extLst>
          </p:cNvPr>
          <p:cNvSpPr>
            <a:spLocks noGrp="1"/>
          </p:cNvSpPr>
          <p:nvPr>
            <p:ph type="body" sz="quarter" idx="15" hasCustomPrompt="1"/>
          </p:nvPr>
        </p:nvSpPr>
        <p:spPr>
          <a:xfrm>
            <a:off x="6197601" y="1333500"/>
            <a:ext cx="1525431" cy="81886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1"/>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01</a:t>
            </a:r>
          </a:p>
        </p:txBody>
      </p:sp>
      <p:sp>
        <p:nvSpPr>
          <p:cNvPr id="23" name="Text Placeholder 4">
            <a:extLst>
              <a:ext uri="{FF2B5EF4-FFF2-40B4-BE49-F238E27FC236}">
                <a16:creationId xmlns:a16="http://schemas.microsoft.com/office/drawing/2014/main" id="{AA0AA7E0-EA04-9542-ACE8-CD899CA0DD00}"/>
              </a:ext>
            </a:extLst>
          </p:cNvPr>
          <p:cNvSpPr>
            <a:spLocks noGrp="1"/>
          </p:cNvSpPr>
          <p:nvPr>
            <p:ph type="body" sz="quarter" idx="16" hasCustomPrompt="1"/>
          </p:nvPr>
        </p:nvSpPr>
        <p:spPr>
          <a:xfrm>
            <a:off x="6197601" y="3198876"/>
            <a:ext cx="1525431" cy="81886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1"/>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02</a:t>
            </a:r>
          </a:p>
        </p:txBody>
      </p:sp>
      <p:sp>
        <p:nvSpPr>
          <p:cNvPr id="24" name="Text Placeholder 4">
            <a:extLst>
              <a:ext uri="{FF2B5EF4-FFF2-40B4-BE49-F238E27FC236}">
                <a16:creationId xmlns:a16="http://schemas.microsoft.com/office/drawing/2014/main" id="{FF7B3F93-37EE-1243-B80F-795C1EC75CA0}"/>
              </a:ext>
            </a:extLst>
          </p:cNvPr>
          <p:cNvSpPr>
            <a:spLocks noGrp="1"/>
          </p:cNvSpPr>
          <p:nvPr>
            <p:ph type="body" sz="quarter" idx="17" hasCustomPrompt="1"/>
          </p:nvPr>
        </p:nvSpPr>
        <p:spPr>
          <a:xfrm>
            <a:off x="6197601" y="5064252"/>
            <a:ext cx="1525431" cy="81886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1"/>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03</a:t>
            </a:r>
          </a:p>
        </p:txBody>
      </p:sp>
      <p:sp>
        <p:nvSpPr>
          <p:cNvPr id="14" name="Slide Number Placeholder 5">
            <a:extLst>
              <a:ext uri="{FF2B5EF4-FFF2-40B4-BE49-F238E27FC236}">
                <a16:creationId xmlns:a16="http://schemas.microsoft.com/office/drawing/2014/main" id="{89A40385-FE98-0545-8478-E4C91D8F553F}"/>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329432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60FA27-87F8-4F46-ABC1-77DD3A0703C3}"/>
              </a:ext>
            </a:extLst>
          </p:cNvPr>
          <p:cNvSpPr/>
          <p:nvPr userDrawn="1"/>
        </p:nvSpPr>
        <p:spPr>
          <a:xfrm>
            <a:off x="-1" y="2"/>
            <a:ext cx="5059681"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Placeholder 1">
            <a:extLst>
              <a:ext uri="{FF2B5EF4-FFF2-40B4-BE49-F238E27FC236}">
                <a16:creationId xmlns:a16="http://schemas.microsoft.com/office/drawing/2014/main" id="{88CDEE4C-097A-594C-9281-AD4F6E007FF8}"/>
              </a:ext>
            </a:extLst>
          </p:cNvPr>
          <p:cNvSpPr>
            <a:spLocks noGrp="1"/>
          </p:cNvSpPr>
          <p:nvPr>
            <p:ph type="title" hasCustomPrompt="1"/>
          </p:nvPr>
        </p:nvSpPr>
        <p:spPr>
          <a:xfrm>
            <a:off x="575733" y="1333500"/>
            <a:ext cx="3566584" cy="1204984"/>
          </a:xfrm>
          <a:prstGeom prst="rect">
            <a:avLst/>
          </a:prstGeom>
        </p:spPr>
        <p:txBody>
          <a:bodyPr vert="horz" lIns="0" tIns="0" rIns="0" bIns="0" rtlCol="0" anchor="b">
            <a:noAutofit/>
          </a:bodyPr>
          <a:lstStyle>
            <a:lvl1pPr>
              <a:defRPr sz="2500" b="0" i="0" baseline="0">
                <a:solidFill>
                  <a:schemeClr val="accent1"/>
                </a:solidFill>
              </a:defRPr>
            </a:lvl1pPr>
          </a:lstStyle>
          <a:p>
            <a:r>
              <a:rPr lang="en-US" dirty="0"/>
              <a:t>Click to edit </a:t>
            </a:r>
            <a:br>
              <a:rPr lang="en-US" dirty="0"/>
            </a:br>
            <a:r>
              <a:rPr lang="en-US" dirty="0"/>
              <a:t>Master title style</a:t>
            </a:r>
          </a:p>
        </p:txBody>
      </p:sp>
      <p:sp>
        <p:nvSpPr>
          <p:cNvPr id="38" name="Picture Placeholder 11">
            <a:extLst>
              <a:ext uri="{FF2B5EF4-FFF2-40B4-BE49-F238E27FC236}">
                <a16:creationId xmlns:a16="http://schemas.microsoft.com/office/drawing/2014/main" id="{EA91FC00-8331-9C4B-AB63-6CD36D1A5C50}"/>
              </a:ext>
            </a:extLst>
          </p:cNvPr>
          <p:cNvSpPr>
            <a:spLocks noGrp="1"/>
          </p:cNvSpPr>
          <p:nvPr>
            <p:ph type="pic" sz="quarter" idx="14" hasCustomPrompt="1"/>
          </p:nvPr>
        </p:nvSpPr>
        <p:spPr>
          <a:xfrm>
            <a:off x="9247718" y="365125"/>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40" name="Picture Placeholder 11">
            <a:extLst>
              <a:ext uri="{FF2B5EF4-FFF2-40B4-BE49-F238E27FC236}">
                <a16:creationId xmlns:a16="http://schemas.microsoft.com/office/drawing/2014/main" id="{4EA19090-7193-EE44-BD7D-E22140E7C7AC}"/>
              </a:ext>
            </a:extLst>
          </p:cNvPr>
          <p:cNvSpPr>
            <a:spLocks noGrp="1"/>
          </p:cNvSpPr>
          <p:nvPr>
            <p:ph type="pic" sz="quarter" idx="16" hasCustomPrompt="1"/>
          </p:nvPr>
        </p:nvSpPr>
        <p:spPr>
          <a:xfrm>
            <a:off x="9247718" y="2008698"/>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42" name="Picture Placeholder 11">
            <a:extLst>
              <a:ext uri="{FF2B5EF4-FFF2-40B4-BE49-F238E27FC236}">
                <a16:creationId xmlns:a16="http://schemas.microsoft.com/office/drawing/2014/main" id="{9D421CA4-BFCE-0C4E-803F-7261F27BAB22}"/>
              </a:ext>
            </a:extLst>
          </p:cNvPr>
          <p:cNvSpPr>
            <a:spLocks noGrp="1"/>
          </p:cNvSpPr>
          <p:nvPr>
            <p:ph type="pic" sz="quarter" idx="18" hasCustomPrompt="1"/>
          </p:nvPr>
        </p:nvSpPr>
        <p:spPr>
          <a:xfrm>
            <a:off x="9247718" y="3652271"/>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44" name="Picture Placeholder 11">
            <a:extLst>
              <a:ext uri="{FF2B5EF4-FFF2-40B4-BE49-F238E27FC236}">
                <a16:creationId xmlns:a16="http://schemas.microsoft.com/office/drawing/2014/main" id="{3F045126-DD91-DC4C-B772-BF417F3EE70E}"/>
              </a:ext>
            </a:extLst>
          </p:cNvPr>
          <p:cNvSpPr>
            <a:spLocks noGrp="1"/>
          </p:cNvSpPr>
          <p:nvPr>
            <p:ph type="pic" sz="quarter" idx="20" hasCustomPrompt="1"/>
          </p:nvPr>
        </p:nvSpPr>
        <p:spPr>
          <a:xfrm>
            <a:off x="9247718" y="5295843"/>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49" name="Picture Placeholder 11">
            <a:extLst>
              <a:ext uri="{FF2B5EF4-FFF2-40B4-BE49-F238E27FC236}">
                <a16:creationId xmlns:a16="http://schemas.microsoft.com/office/drawing/2014/main" id="{93451A61-1EAF-C945-9B53-06EDA6212481}"/>
              </a:ext>
            </a:extLst>
          </p:cNvPr>
          <p:cNvSpPr>
            <a:spLocks noGrp="1"/>
          </p:cNvSpPr>
          <p:nvPr>
            <p:ph type="pic" sz="quarter" idx="21" hasCustomPrompt="1"/>
          </p:nvPr>
        </p:nvSpPr>
        <p:spPr>
          <a:xfrm>
            <a:off x="6199718" y="365125"/>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50" name="Picture Placeholder 11">
            <a:extLst>
              <a:ext uri="{FF2B5EF4-FFF2-40B4-BE49-F238E27FC236}">
                <a16:creationId xmlns:a16="http://schemas.microsoft.com/office/drawing/2014/main" id="{5375A5BA-700B-A949-A1ED-AB7BAB503A60}"/>
              </a:ext>
            </a:extLst>
          </p:cNvPr>
          <p:cNvSpPr>
            <a:spLocks noGrp="1"/>
          </p:cNvSpPr>
          <p:nvPr>
            <p:ph type="pic" sz="quarter" idx="22" hasCustomPrompt="1"/>
          </p:nvPr>
        </p:nvSpPr>
        <p:spPr>
          <a:xfrm>
            <a:off x="6199718" y="2008698"/>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51" name="Picture Placeholder 11">
            <a:extLst>
              <a:ext uri="{FF2B5EF4-FFF2-40B4-BE49-F238E27FC236}">
                <a16:creationId xmlns:a16="http://schemas.microsoft.com/office/drawing/2014/main" id="{BB48D03D-EBFC-544E-8D77-8D150AB37D26}"/>
              </a:ext>
            </a:extLst>
          </p:cNvPr>
          <p:cNvSpPr>
            <a:spLocks noGrp="1"/>
          </p:cNvSpPr>
          <p:nvPr>
            <p:ph type="pic" sz="quarter" idx="23" hasCustomPrompt="1"/>
          </p:nvPr>
        </p:nvSpPr>
        <p:spPr>
          <a:xfrm>
            <a:off x="6199718" y="3652271"/>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52" name="Picture Placeholder 11">
            <a:extLst>
              <a:ext uri="{FF2B5EF4-FFF2-40B4-BE49-F238E27FC236}">
                <a16:creationId xmlns:a16="http://schemas.microsoft.com/office/drawing/2014/main" id="{3AC3ECFB-F87E-A846-9174-44AA6EB4716F}"/>
              </a:ext>
            </a:extLst>
          </p:cNvPr>
          <p:cNvSpPr>
            <a:spLocks noGrp="1"/>
          </p:cNvSpPr>
          <p:nvPr>
            <p:ph type="pic" sz="quarter" idx="24" hasCustomPrompt="1"/>
          </p:nvPr>
        </p:nvSpPr>
        <p:spPr>
          <a:xfrm>
            <a:off x="6199718" y="5295843"/>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16" name="Text Placeholder 4">
            <a:extLst>
              <a:ext uri="{FF2B5EF4-FFF2-40B4-BE49-F238E27FC236}">
                <a16:creationId xmlns:a16="http://schemas.microsoft.com/office/drawing/2014/main" id="{57B93FEF-3108-3245-A74B-B39FA1A028E7}"/>
              </a:ext>
            </a:extLst>
          </p:cNvPr>
          <p:cNvSpPr>
            <a:spLocks noGrp="1"/>
          </p:cNvSpPr>
          <p:nvPr>
            <p:ph type="body" sz="quarter" idx="13"/>
          </p:nvPr>
        </p:nvSpPr>
        <p:spPr>
          <a:xfrm>
            <a:off x="581024" y="2941983"/>
            <a:ext cx="3561293" cy="3550892"/>
          </a:xfrm>
        </p:spPr>
        <p:txBody>
          <a:bodyPr anchor="t" anchorCtr="0"/>
          <a:lstStyle>
            <a:lvl1pPr>
              <a:lnSpc>
                <a:spcPct val="90000"/>
              </a:lnSpc>
              <a:spcBef>
                <a:spcPts val="900"/>
              </a:spcBef>
              <a:spcAft>
                <a:spcPts val="0"/>
              </a:spcAft>
              <a:buFontTx/>
              <a:buNone/>
              <a:defRPr sz="1500" b="1" i="0" baseline="0">
                <a:solidFill>
                  <a:schemeClr val="accent1"/>
                </a:solidFill>
                <a:latin typeface="+mn-lt"/>
              </a:defRPr>
            </a:lvl1pPr>
            <a:lvl2pPr marL="0" marR="0" indent="0" algn="l" defTabSz="685800" rtl="0" eaLnBrk="1" fontAlgn="auto" latinLnBrk="0" hangingPunct="1">
              <a:lnSpc>
                <a:spcPct val="90000"/>
              </a:lnSpc>
              <a:spcBef>
                <a:spcPts val="900"/>
              </a:spcBef>
              <a:spcAft>
                <a:spcPts val="600"/>
              </a:spcAft>
              <a:buClr>
                <a:schemeClr val="accent2"/>
              </a:buClr>
              <a:buSzTx/>
              <a:buFontTx/>
              <a:buNone/>
              <a:tabLst/>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bg2"/>
                </a:solidFill>
              </a:defRPr>
            </a:lvl3pPr>
            <a:lvl4pPr marL="0" indent="0">
              <a:lnSpc>
                <a:spcPct val="90000"/>
              </a:lnSpc>
              <a:spcBef>
                <a:spcPts val="900"/>
              </a:spcBef>
              <a:spcAft>
                <a:spcPts val="600"/>
              </a:spcAft>
              <a:buClr>
                <a:schemeClr val="accent2"/>
              </a:buClr>
              <a:buFontTx/>
              <a:buNone/>
              <a:defRPr sz="1200" baseline="0">
                <a:solidFill>
                  <a:schemeClr val="bg2"/>
                </a:solidFill>
              </a:defRPr>
            </a:lvl4pPr>
            <a:lvl5pPr marL="0" indent="0">
              <a:lnSpc>
                <a:spcPct val="90000"/>
              </a:lnSpc>
              <a:spcBef>
                <a:spcPts val="900"/>
              </a:spcBef>
              <a:spcAft>
                <a:spcPts val="600"/>
              </a:spcAft>
              <a:buClr>
                <a:schemeClr val="accent2"/>
              </a:buClr>
              <a:buFontTx/>
              <a:buNone/>
              <a:defRPr sz="1200" baseline="0">
                <a:solidFill>
                  <a:schemeClr val="bg2"/>
                </a:solidFill>
              </a:defRPr>
            </a:lvl5pPr>
          </a:lstStyle>
          <a:p>
            <a:pPr lvl="0"/>
            <a:r>
              <a:rPr lang="en-US" dirty="0"/>
              <a:t>Click to edit Master text styles</a:t>
            </a:r>
          </a:p>
          <a:p>
            <a:pPr lvl="1"/>
            <a:r>
              <a:rPr lang="en-US" dirty="0"/>
              <a:t>Second level</a:t>
            </a:r>
          </a:p>
        </p:txBody>
      </p:sp>
      <p:sp>
        <p:nvSpPr>
          <p:cNvPr id="18" name="Slide Number Placeholder 5">
            <a:extLst>
              <a:ext uri="{FF2B5EF4-FFF2-40B4-BE49-F238E27FC236}">
                <a16:creationId xmlns:a16="http://schemas.microsoft.com/office/drawing/2014/main" id="{312DB9CF-9909-0C49-B568-818365760BD7}"/>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8802134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ptop mockup">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60FA27-87F8-4F46-ABC1-77DD3A0703C3}"/>
              </a:ext>
            </a:extLst>
          </p:cNvPr>
          <p:cNvSpPr/>
          <p:nvPr userDrawn="1"/>
        </p:nvSpPr>
        <p:spPr>
          <a:xfrm flipH="1">
            <a:off x="7292219" y="2"/>
            <a:ext cx="4899781"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Placeholder 1">
            <a:extLst>
              <a:ext uri="{FF2B5EF4-FFF2-40B4-BE49-F238E27FC236}">
                <a16:creationId xmlns:a16="http://schemas.microsoft.com/office/drawing/2014/main" id="{88CDEE4C-097A-594C-9281-AD4F6E007FF8}"/>
              </a:ext>
            </a:extLst>
          </p:cNvPr>
          <p:cNvSpPr>
            <a:spLocks noGrp="1"/>
          </p:cNvSpPr>
          <p:nvPr>
            <p:ph type="title" hasCustomPrompt="1"/>
          </p:nvPr>
        </p:nvSpPr>
        <p:spPr>
          <a:xfrm>
            <a:off x="575733" y="1333501"/>
            <a:ext cx="3749379" cy="1148443"/>
          </a:xfrm>
          <a:prstGeom prst="rect">
            <a:avLst/>
          </a:prstGeom>
        </p:spPr>
        <p:txBody>
          <a:bodyPr vert="horz" lIns="0" tIns="0" rIns="0" bIns="0" rtlCol="0" anchor="b">
            <a:noAutofit/>
          </a:bodyPr>
          <a:lstStyle>
            <a:lvl1pPr>
              <a:defRPr sz="2500" b="0" i="0" baseline="0">
                <a:solidFill>
                  <a:schemeClr val="accent1"/>
                </a:solidFill>
              </a:defRPr>
            </a:lvl1pPr>
          </a:lstStyle>
          <a:p>
            <a:r>
              <a:rPr lang="en-US" dirty="0"/>
              <a:t>Click to edit </a:t>
            </a:r>
            <a:br>
              <a:rPr lang="en-US" dirty="0"/>
            </a:br>
            <a:r>
              <a:rPr lang="en-US" dirty="0"/>
              <a:t>Master title style</a:t>
            </a:r>
          </a:p>
        </p:txBody>
      </p:sp>
      <p:sp>
        <p:nvSpPr>
          <p:cNvPr id="7" name="Text Placeholder 4">
            <a:extLst>
              <a:ext uri="{FF2B5EF4-FFF2-40B4-BE49-F238E27FC236}">
                <a16:creationId xmlns:a16="http://schemas.microsoft.com/office/drawing/2014/main" id="{A783DBE2-522B-6B47-B588-B499E7C8FF41}"/>
              </a:ext>
            </a:extLst>
          </p:cNvPr>
          <p:cNvSpPr>
            <a:spLocks noGrp="1"/>
          </p:cNvSpPr>
          <p:nvPr>
            <p:ph type="body" sz="quarter" idx="12"/>
          </p:nvPr>
        </p:nvSpPr>
        <p:spPr>
          <a:xfrm>
            <a:off x="591090" y="2692085"/>
            <a:ext cx="3733261" cy="1941178"/>
          </a:xfrm>
        </p:spPr>
        <p:txBody>
          <a:bodyPr anchor="t" anchorCtr="0"/>
          <a:lstStyle>
            <a:lvl1pPr>
              <a:lnSpc>
                <a:spcPct val="90000"/>
              </a:lnSpc>
              <a:spcBef>
                <a:spcPts val="900"/>
              </a:spcBef>
              <a:spcAft>
                <a:spcPts val="0"/>
              </a:spcAft>
              <a:buFontTx/>
              <a:buNone/>
              <a:defRPr sz="15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pic>
        <p:nvPicPr>
          <p:cNvPr id="11" name="Picture 10">
            <a:extLst>
              <a:ext uri="{FF2B5EF4-FFF2-40B4-BE49-F238E27FC236}">
                <a16:creationId xmlns:a16="http://schemas.microsoft.com/office/drawing/2014/main" id="{B907CFC7-A2B7-4541-95C3-3E4279B00DF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726"/>
          <a:stretch/>
        </p:blipFill>
        <p:spPr>
          <a:xfrm>
            <a:off x="4095684" y="1226459"/>
            <a:ext cx="8096316" cy="4989924"/>
          </a:xfrm>
          <a:prstGeom prst="rect">
            <a:avLst/>
          </a:prstGeom>
        </p:spPr>
      </p:pic>
      <p:sp>
        <p:nvSpPr>
          <p:cNvPr id="12" name="Picture Placeholder 11">
            <a:extLst>
              <a:ext uri="{FF2B5EF4-FFF2-40B4-BE49-F238E27FC236}">
                <a16:creationId xmlns:a16="http://schemas.microsoft.com/office/drawing/2014/main" id="{0DDCB426-D4A1-0A43-AD14-AFC586E442A6}"/>
              </a:ext>
            </a:extLst>
          </p:cNvPr>
          <p:cNvSpPr>
            <a:spLocks noGrp="1"/>
          </p:cNvSpPr>
          <p:nvPr>
            <p:ph type="pic" sz="quarter" idx="11"/>
          </p:nvPr>
        </p:nvSpPr>
        <p:spPr>
          <a:xfrm>
            <a:off x="5091470" y="1632484"/>
            <a:ext cx="6342371" cy="3946123"/>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3" name="Slide Number Placeholder 5">
            <a:extLst>
              <a:ext uri="{FF2B5EF4-FFF2-40B4-BE49-F238E27FC236}">
                <a16:creationId xmlns:a16="http://schemas.microsoft.com/office/drawing/2014/main" id="{AD20330B-0FA8-0042-805C-34F26394D6B6}"/>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21483316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t mockup">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60FA27-87F8-4F46-ABC1-77DD3A0703C3}"/>
              </a:ext>
            </a:extLst>
          </p:cNvPr>
          <p:cNvSpPr/>
          <p:nvPr userDrawn="1"/>
        </p:nvSpPr>
        <p:spPr>
          <a:xfrm>
            <a:off x="-1" y="3467100"/>
            <a:ext cx="12192001" cy="3390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Placeholder 1">
            <a:extLst>
              <a:ext uri="{FF2B5EF4-FFF2-40B4-BE49-F238E27FC236}">
                <a16:creationId xmlns:a16="http://schemas.microsoft.com/office/drawing/2014/main" id="{88CDEE4C-097A-594C-9281-AD4F6E007FF8}"/>
              </a:ext>
            </a:extLst>
          </p:cNvPr>
          <p:cNvSpPr>
            <a:spLocks noGrp="1"/>
          </p:cNvSpPr>
          <p:nvPr>
            <p:ph type="title" hasCustomPrompt="1"/>
          </p:nvPr>
        </p:nvSpPr>
        <p:spPr>
          <a:xfrm>
            <a:off x="6423079" y="441811"/>
            <a:ext cx="5216471" cy="2788750"/>
          </a:xfrm>
          <a:prstGeom prst="rect">
            <a:avLst/>
          </a:prstGeom>
        </p:spPr>
        <p:txBody>
          <a:bodyPr vert="horz" lIns="0" tIns="0" rIns="0" bIns="0" rtlCol="0" anchor="b" anchorCtr="0">
            <a:noAutofit/>
          </a:bodyPr>
          <a:lstStyle>
            <a:lvl1pPr algn="l">
              <a:defRPr sz="4000" b="0" i="0" baseline="0">
                <a:solidFill>
                  <a:schemeClr val="accent1"/>
                </a:solidFill>
              </a:defRPr>
            </a:lvl1pPr>
          </a:lstStyle>
          <a:p>
            <a:r>
              <a:rPr lang="en-US" dirty="0"/>
              <a:t>Click to edit </a:t>
            </a:r>
            <a:br>
              <a:rPr lang="en-US" dirty="0"/>
            </a:br>
            <a:r>
              <a:rPr lang="en-US" dirty="0"/>
              <a:t>Master title style</a:t>
            </a:r>
          </a:p>
        </p:txBody>
      </p:sp>
      <p:sp>
        <p:nvSpPr>
          <p:cNvPr id="11" name="Text Placeholder 4">
            <a:extLst>
              <a:ext uri="{FF2B5EF4-FFF2-40B4-BE49-F238E27FC236}">
                <a16:creationId xmlns:a16="http://schemas.microsoft.com/office/drawing/2014/main" id="{A32EEC41-57E6-994D-87C1-146ABCB7A3FA}"/>
              </a:ext>
            </a:extLst>
          </p:cNvPr>
          <p:cNvSpPr>
            <a:spLocks noGrp="1"/>
          </p:cNvSpPr>
          <p:nvPr>
            <p:ph type="body" sz="quarter" idx="13"/>
          </p:nvPr>
        </p:nvSpPr>
        <p:spPr>
          <a:xfrm>
            <a:off x="6400800" y="3969973"/>
            <a:ext cx="5238752" cy="2156190"/>
          </a:xfrm>
        </p:spPr>
        <p:txBody>
          <a:bodyPr anchor="t" anchorCtr="0"/>
          <a:lstStyle>
            <a:lvl1pPr>
              <a:lnSpc>
                <a:spcPct val="90000"/>
              </a:lnSpc>
              <a:spcBef>
                <a:spcPts val="900"/>
              </a:spcBef>
              <a:spcAft>
                <a:spcPts val="0"/>
              </a:spcAft>
              <a:buFontTx/>
              <a:buNone/>
              <a:defRPr sz="1500" b="1" i="0" baseline="0">
                <a:solidFill>
                  <a:schemeClr val="accent1"/>
                </a:solidFill>
                <a:latin typeface="+mn-lt"/>
              </a:defRPr>
            </a:lvl1pPr>
            <a:lvl2pPr marL="0" marR="0" indent="0" algn="l" defTabSz="685800" rtl="0" eaLnBrk="1" fontAlgn="auto" latinLnBrk="0" hangingPunct="1">
              <a:lnSpc>
                <a:spcPct val="90000"/>
              </a:lnSpc>
              <a:spcBef>
                <a:spcPts val="900"/>
              </a:spcBef>
              <a:spcAft>
                <a:spcPts val="600"/>
              </a:spcAft>
              <a:buClr>
                <a:schemeClr val="accent2"/>
              </a:buClr>
              <a:buSzTx/>
              <a:buFontTx/>
              <a:buNone/>
              <a:tabLst/>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bg2"/>
                </a:solidFill>
              </a:defRPr>
            </a:lvl3pPr>
            <a:lvl4pPr marL="0" indent="0">
              <a:lnSpc>
                <a:spcPct val="90000"/>
              </a:lnSpc>
              <a:spcBef>
                <a:spcPts val="900"/>
              </a:spcBef>
              <a:spcAft>
                <a:spcPts val="600"/>
              </a:spcAft>
              <a:buClr>
                <a:schemeClr val="accent2"/>
              </a:buClr>
              <a:buFontTx/>
              <a:buNone/>
              <a:defRPr sz="1200" baseline="0">
                <a:solidFill>
                  <a:schemeClr val="bg2"/>
                </a:solidFill>
              </a:defRPr>
            </a:lvl4pPr>
            <a:lvl5pPr marL="0" indent="0">
              <a:lnSpc>
                <a:spcPct val="90000"/>
              </a:lnSpc>
              <a:spcBef>
                <a:spcPts val="900"/>
              </a:spcBef>
              <a:spcAft>
                <a:spcPts val="600"/>
              </a:spcAft>
              <a:buClr>
                <a:schemeClr val="accent2"/>
              </a:buClr>
              <a:buFontTx/>
              <a:buNone/>
              <a:defRPr sz="1200" baseline="0">
                <a:solidFill>
                  <a:schemeClr val="bg2"/>
                </a:solidFill>
              </a:defRPr>
            </a:lvl5pPr>
          </a:lstStyle>
          <a:p>
            <a:pPr lvl="0"/>
            <a:r>
              <a:rPr lang="en-US" dirty="0"/>
              <a:t>Click to edit Master text styles</a:t>
            </a:r>
          </a:p>
          <a:p>
            <a:pPr lvl="1"/>
            <a:r>
              <a:rPr lang="en-US" dirty="0"/>
              <a:t>Second level</a:t>
            </a:r>
          </a:p>
        </p:txBody>
      </p:sp>
      <p:sp>
        <p:nvSpPr>
          <p:cNvPr id="12" name="Slide Number Placeholder 5">
            <a:extLst>
              <a:ext uri="{FF2B5EF4-FFF2-40B4-BE49-F238E27FC236}">
                <a16:creationId xmlns:a16="http://schemas.microsoft.com/office/drawing/2014/main" id="{C9BA12DA-457D-A54A-9689-62613DA79568}"/>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750">
                <a:solidFill>
                  <a:schemeClr val="accent2"/>
                </a:solidFill>
              </a:defRPr>
            </a:lvl1pPr>
          </a:lstStyle>
          <a:p>
            <a:fld id="{0165B0C6-AD63-4B9C-AB2F-9350F21B15E6}" type="slidenum">
              <a:rPr lang="en-US" smtClean="0"/>
              <a:pPr/>
              <a:t>‹#›</a:t>
            </a:fld>
            <a:endParaRPr lang="en-US" dirty="0"/>
          </a:p>
        </p:txBody>
      </p:sp>
      <p:grpSp>
        <p:nvGrpSpPr>
          <p:cNvPr id="10" name="Group 9">
            <a:extLst>
              <a:ext uri="{FF2B5EF4-FFF2-40B4-BE49-F238E27FC236}">
                <a16:creationId xmlns:a16="http://schemas.microsoft.com/office/drawing/2014/main" id="{4A538E1E-45EA-A049-A14B-EA965A434AC2}"/>
              </a:ext>
            </a:extLst>
          </p:cNvPr>
          <p:cNvGrpSpPr/>
          <p:nvPr userDrawn="1"/>
        </p:nvGrpSpPr>
        <p:grpSpPr>
          <a:xfrm>
            <a:off x="741210" y="88885"/>
            <a:ext cx="4918380" cy="8378920"/>
            <a:chOff x="3188322" y="783809"/>
            <a:chExt cx="4160726" cy="7088184"/>
          </a:xfrm>
          <a:effectLst>
            <a:outerShdw blurRad="419100" dist="241300" dir="2700000" algn="tl" rotWithShape="0">
              <a:prstClr val="black">
                <a:alpha val="21000"/>
              </a:prstClr>
            </a:outerShdw>
          </a:effectLst>
        </p:grpSpPr>
        <p:pic>
          <p:nvPicPr>
            <p:cNvPr id="13" name="Grafik 19">
              <a:extLst>
                <a:ext uri="{FF2B5EF4-FFF2-40B4-BE49-F238E27FC236}">
                  <a16:creationId xmlns:a16="http://schemas.microsoft.com/office/drawing/2014/main" id="{14978CD1-13D1-ED4E-BD5A-12C91AF5342D}"/>
                </a:ext>
              </a:extLst>
            </p:cNvPr>
            <p:cNvPicPr>
              <a:picLocks noChangeAspect="1"/>
            </p:cNvPicPr>
            <p:nvPr/>
          </p:nvPicPr>
          <p:blipFill>
            <a:blip r:embed="rId2"/>
            <a:stretch>
              <a:fillRect/>
            </a:stretch>
          </p:blipFill>
          <p:spPr>
            <a:xfrm>
              <a:off x="3188322" y="783809"/>
              <a:ext cx="4160726" cy="7088184"/>
            </a:xfrm>
            <a:prstGeom prst="rect">
              <a:avLst/>
            </a:prstGeom>
          </p:spPr>
        </p:pic>
        <p:sp>
          <p:nvSpPr>
            <p:cNvPr id="16" name="Freeform: Shape 3">
              <a:extLst>
                <a:ext uri="{FF2B5EF4-FFF2-40B4-BE49-F238E27FC236}">
                  <a16:creationId xmlns:a16="http://schemas.microsoft.com/office/drawing/2014/main" id="{3B70AF33-EE3A-6B46-AE67-CB3F96B85AE6}"/>
                </a:ext>
              </a:extLst>
            </p:cNvPr>
            <p:cNvSpPr/>
            <p:nvPr userDrawn="1"/>
          </p:nvSpPr>
          <p:spPr>
            <a:xfrm>
              <a:off x="3628799" y="1434976"/>
              <a:ext cx="3294062" cy="4351337"/>
            </a:xfrm>
            <a:custGeom>
              <a:avLst/>
              <a:gdLst>
                <a:gd name="connsiteX0" fmla="*/ 0 w 3294062"/>
                <a:gd name="connsiteY0" fmla="*/ 0 h 4351337"/>
                <a:gd name="connsiteX1" fmla="*/ 3294062 w 3294062"/>
                <a:gd name="connsiteY1" fmla="*/ 0 h 4351337"/>
                <a:gd name="connsiteX2" fmla="*/ 3294062 w 3294062"/>
                <a:gd name="connsiteY2" fmla="*/ 4351337 h 4351337"/>
                <a:gd name="connsiteX3" fmla="*/ 0 w 3294062"/>
                <a:gd name="connsiteY3" fmla="*/ 4351337 h 4351337"/>
              </a:gdLst>
              <a:ahLst/>
              <a:cxnLst>
                <a:cxn ang="0">
                  <a:pos x="connsiteX0" y="connsiteY0"/>
                </a:cxn>
                <a:cxn ang="0">
                  <a:pos x="connsiteX1" y="connsiteY1"/>
                </a:cxn>
                <a:cxn ang="0">
                  <a:pos x="connsiteX2" y="connsiteY2"/>
                </a:cxn>
                <a:cxn ang="0">
                  <a:pos x="connsiteX3" y="connsiteY3"/>
                </a:cxn>
              </a:cxnLst>
              <a:rect l="l" t="t" r="r" b="b"/>
              <a:pathLst>
                <a:path w="3294062" h="4351337">
                  <a:moveTo>
                    <a:pt x="0" y="0"/>
                  </a:moveTo>
                  <a:lnTo>
                    <a:pt x="3294062" y="0"/>
                  </a:lnTo>
                  <a:lnTo>
                    <a:pt x="3294062" y="4351337"/>
                  </a:lnTo>
                  <a:lnTo>
                    <a:pt x="0" y="435133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8" name="Picture Placeholder 11">
            <a:extLst>
              <a:ext uri="{FF2B5EF4-FFF2-40B4-BE49-F238E27FC236}">
                <a16:creationId xmlns:a16="http://schemas.microsoft.com/office/drawing/2014/main" id="{38A3C0DF-B380-924B-B653-CDC134080A9C}"/>
              </a:ext>
            </a:extLst>
          </p:cNvPr>
          <p:cNvSpPr>
            <a:spLocks noGrp="1"/>
          </p:cNvSpPr>
          <p:nvPr>
            <p:ph type="pic" sz="quarter" idx="11"/>
          </p:nvPr>
        </p:nvSpPr>
        <p:spPr>
          <a:xfrm>
            <a:off x="1249627" y="870445"/>
            <a:ext cx="3929411" cy="5146153"/>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Tree>
    <p:extLst>
      <p:ext uri="{BB962C8B-B14F-4D97-AF65-F5344CB8AC3E}">
        <p14:creationId xmlns:p14="http://schemas.microsoft.com/office/powerpoint/2010/main" val="5667053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ell phone mockup">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60FA27-87F8-4F46-ABC1-77DD3A0703C3}"/>
              </a:ext>
            </a:extLst>
          </p:cNvPr>
          <p:cNvSpPr/>
          <p:nvPr userDrawn="1"/>
        </p:nvSpPr>
        <p:spPr>
          <a:xfrm>
            <a:off x="-1" y="2"/>
            <a:ext cx="6400801"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Placeholder 1">
            <a:extLst>
              <a:ext uri="{FF2B5EF4-FFF2-40B4-BE49-F238E27FC236}">
                <a16:creationId xmlns:a16="http://schemas.microsoft.com/office/drawing/2014/main" id="{88CDEE4C-097A-594C-9281-AD4F6E007FF8}"/>
              </a:ext>
            </a:extLst>
          </p:cNvPr>
          <p:cNvSpPr>
            <a:spLocks noGrp="1"/>
          </p:cNvSpPr>
          <p:nvPr>
            <p:ph type="title" hasCustomPrompt="1"/>
          </p:nvPr>
        </p:nvSpPr>
        <p:spPr>
          <a:xfrm>
            <a:off x="575733" y="1189038"/>
            <a:ext cx="3566584" cy="1566863"/>
          </a:xfrm>
          <a:prstGeom prst="rect">
            <a:avLst/>
          </a:prstGeom>
        </p:spPr>
        <p:txBody>
          <a:bodyPr vert="horz" lIns="0" tIns="0" rIns="0" bIns="0" rtlCol="0" anchor="t" anchorCtr="0">
            <a:noAutofit/>
          </a:bodyPr>
          <a:lstStyle>
            <a:lvl1pPr algn="r">
              <a:defRPr sz="2500" b="0" i="0" baseline="0">
                <a:solidFill>
                  <a:schemeClr val="accent1"/>
                </a:solidFill>
              </a:defRPr>
            </a:lvl1pPr>
          </a:lstStyle>
          <a:p>
            <a:r>
              <a:rPr lang="en-US" dirty="0"/>
              <a:t>Click to edit </a:t>
            </a:r>
            <a:br>
              <a:rPr lang="en-US" dirty="0"/>
            </a:br>
            <a:r>
              <a:rPr lang="en-US" dirty="0"/>
              <a:t>Master title style</a:t>
            </a:r>
          </a:p>
        </p:txBody>
      </p:sp>
      <p:sp>
        <p:nvSpPr>
          <p:cNvPr id="10" name="Text Placeholder 4">
            <a:extLst>
              <a:ext uri="{FF2B5EF4-FFF2-40B4-BE49-F238E27FC236}">
                <a16:creationId xmlns:a16="http://schemas.microsoft.com/office/drawing/2014/main" id="{F1F9C2BA-76CA-AF4C-96F3-C3D83FC9F33E}"/>
              </a:ext>
            </a:extLst>
          </p:cNvPr>
          <p:cNvSpPr>
            <a:spLocks noGrp="1"/>
          </p:cNvSpPr>
          <p:nvPr>
            <p:ph type="body" sz="quarter" idx="12" hasCustomPrompt="1"/>
          </p:nvPr>
        </p:nvSpPr>
        <p:spPr>
          <a:xfrm>
            <a:off x="8075085" y="2315981"/>
            <a:ext cx="3564467" cy="3810183"/>
          </a:xfrm>
        </p:spPr>
        <p:txBody>
          <a:bodyPr anchor="b" anchorCtr="0"/>
          <a:lstStyle>
            <a:lvl1pPr>
              <a:lnSpc>
                <a:spcPct val="90000"/>
              </a:lnSpc>
              <a:spcBef>
                <a:spcPts val="900"/>
              </a:spcBef>
              <a:spcAft>
                <a:spcPts val="0"/>
              </a:spcAft>
              <a:buFontTx/>
              <a:buNone/>
              <a:defRPr sz="15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8" name="Slide Number Placeholder 5">
            <a:extLst>
              <a:ext uri="{FF2B5EF4-FFF2-40B4-BE49-F238E27FC236}">
                <a16:creationId xmlns:a16="http://schemas.microsoft.com/office/drawing/2014/main" id="{6A1F9D6D-023D-E74D-8BFB-CC2ED6BE8983}"/>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750">
                <a:solidFill>
                  <a:schemeClr val="accent2"/>
                </a:solidFill>
              </a:defRPr>
            </a:lvl1pPr>
          </a:lstStyle>
          <a:p>
            <a:fld id="{0165B0C6-AD63-4B9C-AB2F-9350F21B15E6}" type="slidenum">
              <a:rPr lang="en-US" smtClean="0"/>
              <a:pPr/>
              <a:t>‹#›</a:t>
            </a:fld>
            <a:endParaRPr lang="en-US" dirty="0"/>
          </a:p>
        </p:txBody>
      </p:sp>
      <p:pic>
        <p:nvPicPr>
          <p:cNvPr id="9" name="Picture 8" descr="iPhone6_mockup_front_white.png">
            <a:extLst>
              <a:ext uri="{FF2B5EF4-FFF2-40B4-BE49-F238E27FC236}">
                <a16:creationId xmlns:a16="http://schemas.microsoft.com/office/drawing/2014/main" id="{C012E7A1-963B-E74F-8615-DD46433AB8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18857" y="-915"/>
            <a:ext cx="4410635" cy="6899042"/>
          </a:xfrm>
          <a:prstGeom prst="rect">
            <a:avLst/>
          </a:prstGeom>
        </p:spPr>
      </p:pic>
      <p:sp>
        <p:nvSpPr>
          <p:cNvPr id="12" name="Picture Placeholder 11">
            <a:extLst>
              <a:ext uri="{FF2B5EF4-FFF2-40B4-BE49-F238E27FC236}">
                <a16:creationId xmlns:a16="http://schemas.microsoft.com/office/drawing/2014/main" id="{BE7C9334-C73B-804D-89F0-8A9D55B64965}"/>
              </a:ext>
            </a:extLst>
          </p:cNvPr>
          <p:cNvSpPr>
            <a:spLocks noGrp="1"/>
          </p:cNvSpPr>
          <p:nvPr>
            <p:ph type="pic" sz="quarter" idx="11"/>
          </p:nvPr>
        </p:nvSpPr>
        <p:spPr>
          <a:xfrm>
            <a:off x="4806309" y="1120161"/>
            <a:ext cx="2593416" cy="463517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Tree>
    <p:extLst>
      <p:ext uri="{BB962C8B-B14F-4D97-AF65-F5344CB8AC3E}">
        <p14:creationId xmlns:p14="http://schemas.microsoft.com/office/powerpoint/2010/main" val="205547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urp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CDC8F-76D6-43AA-826B-F89A897C5BA1}"/>
              </a:ext>
            </a:extLst>
          </p:cNvPr>
          <p:cNvSpPr>
            <a:spLocks noGrp="1"/>
          </p:cNvSpPr>
          <p:nvPr>
            <p:ph type="ctrTitle" hasCustomPrompt="1"/>
          </p:nvPr>
        </p:nvSpPr>
        <p:spPr>
          <a:xfrm>
            <a:off x="575734" y="2090058"/>
            <a:ext cx="11063817" cy="2034398"/>
          </a:xfrm>
        </p:spPr>
        <p:txBody>
          <a:bodyPr anchor="b"/>
          <a:lstStyle>
            <a:lvl1pPr algn="l">
              <a:lnSpc>
                <a:spcPct val="90000"/>
              </a:lnSpc>
              <a:defRPr sz="5000" b="1" i="0" normalizeH="0" baseline="0">
                <a:solidFill>
                  <a:schemeClr val="accent2"/>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637C6AE9-BAED-46CF-BC4F-5E8CB711EDC4}"/>
              </a:ext>
            </a:extLst>
          </p:cNvPr>
          <p:cNvSpPr>
            <a:spLocks noGrp="1"/>
          </p:cNvSpPr>
          <p:nvPr>
            <p:ph type="subTitle" idx="1"/>
          </p:nvPr>
        </p:nvSpPr>
        <p:spPr>
          <a:xfrm>
            <a:off x="575733" y="4387416"/>
            <a:ext cx="5825068" cy="650303"/>
          </a:xfrm>
        </p:spPr>
        <p:txBody>
          <a:bodyPr/>
          <a:lstStyle>
            <a:lvl1pPr marL="0" indent="0" algn="l">
              <a:lnSpc>
                <a:spcPts val="2600"/>
              </a:lnSpc>
              <a:spcBef>
                <a:spcPts val="0"/>
              </a:spcBef>
              <a:spcAft>
                <a:spcPts val="0"/>
              </a:spcAft>
              <a:buNone/>
              <a:defRPr sz="2000" baseline="0">
                <a:solidFill>
                  <a:schemeClr val="bg1"/>
                </a:solidFill>
                <a:latin typeface="Calibri Light" panose="020F03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5" name="Text Placeholder 34">
            <a:extLst>
              <a:ext uri="{FF2B5EF4-FFF2-40B4-BE49-F238E27FC236}">
                <a16:creationId xmlns:a16="http://schemas.microsoft.com/office/drawing/2014/main" id="{9B5008FB-6AC9-41A1-BF1C-790BB677E53F}"/>
              </a:ext>
            </a:extLst>
          </p:cNvPr>
          <p:cNvSpPr>
            <a:spLocks noGrp="1"/>
          </p:cNvSpPr>
          <p:nvPr>
            <p:ph type="body" sz="quarter" idx="10" hasCustomPrompt="1"/>
          </p:nvPr>
        </p:nvSpPr>
        <p:spPr>
          <a:xfrm>
            <a:off x="575733" y="5849889"/>
            <a:ext cx="5825067" cy="327389"/>
          </a:xfrm>
        </p:spPr>
        <p:txBody>
          <a:bodyPr anchor="b" anchorCtr="0"/>
          <a:lstStyle>
            <a:lvl1pPr marL="0" indent="0">
              <a:spcBef>
                <a:spcPts val="0"/>
              </a:spcBef>
              <a:spcAft>
                <a:spcPts val="0"/>
              </a:spcAft>
              <a:buNone/>
              <a:defRPr sz="1200" cap="all" spc="20" baseline="0">
                <a:solidFill>
                  <a:schemeClr val="accent2"/>
                </a:solidFill>
              </a:defRPr>
            </a:lvl1pPr>
          </a:lstStyle>
          <a:p>
            <a:pPr lvl="0"/>
            <a:r>
              <a:rPr lang="en-US" dirty="0"/>
              <a:t>Date</a:t>
            </a:r>
          </a:p>
        </p:txBody>
      </p:sp>
      <p:pic>
        <p:nvPicPr>
          <p:cNvPr id="10" name="Picture 9">
            <a:extLst>
              <a:ext uri="{FF2B5EF4-FFF2-40B4-BE49-F238E27FC236}">
                <a16:creationId xmlns:a16="http://schemas.microsoft.com/office/drawing/2014/main" id="{2719F15B-BECD-6F4C-8EB8-A060E31E99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9010927" y="5079077"/>
            <a:ext cx="2628623" cy="1047086"/>
          </a:xfrm>
          <a:prstGeom prst="rect">
            <a:avLst/>
          </a:prstGeom>
        </p:spPr>
      </p:pic>
      <p:sp>
        <p:nvSpPr>
          <p:cNvPr id="11" name="Slide Number Placeholder 5">
            <a:extLst>
              <a:ext uri="{FF2B5EF4-FFF2-40B4-BE49-F238E27FC236}">
                <a16:creationId xmlns:a16="http://schemas.microsoft.com/office/drawing/2014/main" id="{A4CF7B61-DE51-D940-9AA1-086404879CB3}"/>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4976784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uter mockup">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60FA27-87F8-4F46-ABC1-77DD3A0703C3}"/>
              </a:ext>
            </a:extLst>
          </p:cNvPr>
          <p:cNvSpPr/>
          <p:nvPr userDrawn="1"/>
        </p:nvSpPr>
        <p:spPr>
          <a:xfrm>
            <a:off x="-1" y="2"/>
            <a:ext cx="7292220"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Placeholder 1">
            <a:extLst>
              <a:ext uri="{FF2B5EF4-FFF2-40B4-BE49-F238E27FC236}">
                <a16:creationId xmlns:a16="http://schemas.microsoft.com/office/drawing/2014/main" id="{88CDEE4C-097A-594C-9281-AD4F6E007FF8}"/>
              </a:ext>
            </a:extLst>
          </p:cNvPr>
          <p:cNvSpPr>
            <a:spLocks noGrp="1"/>
          </p:cNvSpPr>
          <p:nvPr>
            <p:ph type="title" hasCustomPrompt="1"/>
          </p:nvPr>
        </p:nvSpPr>
        <p:spPr>
          <a:xfrm>
            <a:off x="7891149" y="1333500"/>
            <a:ext cx="3749163" cy="1188328"/>
          </a:xfrm>
          <a:prstGeom prst="rect">
            <a:avLst/>
          </a:prstGeom>
        </p:spPr>
        <p:txBody>
          <a:bodyPr vert="horz" lIns="0" tIns="0" rIns="0" bIns="0" rtlCol="0" anchor="b">
            <a:noAutofit/>
          </a:bodyPr>
          <a:lstStyle>
            <a:lvl1pPr>
              <a:defRPr sz="2500" b="0" i="0" baseline="0">
                <a:solidFill>
                  <a:schemeClr val="accent1"/>
                </a:solidFill>
              </a:defRPr>
            </a:lvl1pPr>
          </a:lstStyle>
          <a:p>
            <a:r>
              <a:rPr lang="en-US" dirty="0"/>
              <a:t>Click to edit </a:t>
            </a:r>
            <a:br>
              <a:rPr lang="en-US" dirty="0"/>
            </a:br>
            <a:r>
              <a:rPr lang="en-US" dirty="0"/>
              <a:t>Master title style</a:t>
            </a:r>
          </a:p>
        </p:txBody>
      </p:sp>
      <p:sp>
        <p:nvSpPr>
          <p:cNvPr id="7" name="Text Placeholder 4">
            <a:extLst>
              <a:ext uri="{FF2B5EF4-FFF2-40B4-BE49-F238E27FC236}">
                <a16:creationId xmlns:a16="http://schemas.microsoft.com/office/drawing/2014/main" id="{78670897-5F6C-1C46-8349-5433E700A70A}"/>
              </a:ext>
            </a:extLst>
          </p:cNvPr>
          <p:cNvSpPr>
            <a:spLocks noGrp="1"/>
          </p:cNvSpPr>
          <p:nvPr>
            <p:ph type="body" sz="quarter" idx="12"/>
          </p:nvPr>
        </p:nvSpPr>
        <p:spPr>
          <a:xfrm>
            <a:off x="7890933" y="2692085"/>
            <a:ext cx="3748619" cy="3434079"/>
          </a:xfrm>
        </p:spPr>
        <p:txBody>
          <a:bodyPr anchor="t" anchorCtr="0"/>
          <a:lstStyle>
            <a:lvl1pPr>
              <a:lnSpc>
                <a:spcPct val="90000"/>
              </a:lnSpc>
              <a:spcBef>
                <a:spcPts val="900"/>
              </a:spcBef>
              <a:spcAft>
                <a:spcPts val="0"/>
              </a:spcAft>
              <a:buFontTx/>
              <a:buNone/>
              <a:defRPr sz="15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9" name="Slide Number Placeholder 5">
            <a:extLst>
              <a:ext uri="{FF2B5EF4-FFF2-40B4-BE49-F238E27FC236}">
                <a16:creationId xmlns:a16="http://schemas.microsoft.com/office/drawing/2014/main" id="{559F100A-CE6B-224F-9C7E-50C9EC05E7AA}"/>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750">
                <a:solidFill>
                  <a:schemeClr val="accent2"/>
                </a:solidFill>
              </a:defRPr>
            </a:lvl1pPr>
          </a:lstStyle>
          <a:p>
            <a:fld id="{0165B0C6-AD63-4B9C-AB2F-9350F21B15E6}" type="slidenum">
              <a:rPr lang="en-US" smtClean="0"/>
              <a:pPr/>
              <a:t>‹#›</a:t>
            </a:fld>
            <a:endParaRPr lang="en-US" dirty="0"/>
          </a:p>
        </p:txBody>
      </p:sp>
      <p:pic>
        <p:nvPicPr>
          <p:cNvPr id="11" name="Shape 1701">
            <a:extLst>
              <a:ext uri="{FF2B5EF4-FFF2-40B4-BE49-F238E27FC236}">
                <a16:creationId xmlns:a16="http://schemas.microsoft.com/office/drawing/2014/main" id="{9D207B81-8D0E-4C44-BBB7-898A4A5DA558}"/>
              </a:ext>
            </a:extLst>
          </p:cNvPr>
          <p:cNvPicPr preferRelativeResize="0"/>
          <p:nvPr userDrawn="1"/>
        </p:nvPicPr>
        <p:blipFill rotWithShape="1">
          <a:blip r:embed="rId2">
            <a:alphaModFix/>
          </a:blip>
          <a:srcRect l="2735"/>
          <a:stretch/>
        </p:blipFill>
        <p:spPr>
          <a:xfrm>
            <a:off x="368833" y="894198"/>
            <a:ext cx="6793967" cy="7639022"/>
          </a:xfrm>
          <a:prstGeom prst="rect">
            <a:avLst/>
          </a:prstGeom>
          <a:noFill/>
          <a:ln>
            <a:noFill/>
          </a:ln>
          <a:effectLst>
            <a:outerShdw blurRad="304800" dist="279400" dir="2700000" algn="tl" rotWithShape="0">
              <a:prstClr val="black">
                <a:alpha val="18000"/>
              </a:prstClr>
            </a:outerShdw>
          </a:effectLst>
        </p:spPr>
      </p:pic>
      <p:sp>
        <p:nvSpPr>
          <p:cNvPr id="12" name="Picture Placeholder 11">
            <a:extLst>
              <a:ext uri="{FF2B5EF4-FFF2-40B4-BE49-F238E27FC236}">
                <a16:creationId xmlns:a16="http://schemas.microsoft.com/office/drawing/2014/main" id="{4176D54C-93C3-754F-8FA0-D11366CB6A37}"/>
              </a:ext>
            </a:extLst>
          </p:cNvPr>
          <p:cNvSpPr>
            <a:spLocks noGrp="1"/>
          </p:cNvSpPr>
          <p:nvPr>
            <p:ph type="pic" sz="quarter" idx="11"/>
          </p:nvPr>
        </p:nvSpPr>
        <p:spPr>
          <a:xfrm>
            <a:off x="675923" y="1333501"/>
            <a:ext cx="5958558" cy="359409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Tree>
    <p:extLst>
      <p:ext uri="{BB962C8B-B14F-4D97-AF65-F5344CB8AC3E}">
        <p14:creationId xmlns:p14="http://schemas.microsoft.com/office/powerpoint/2010/main" val="4065127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AE66655-329A-3744-BC22-477F250B9F9D}"/>
              </a:ext>
            </a:extLst>
          </p:cNvPr>
          <p:cNvSpPr/>
          <p:nvPr userDrawn="1"/>
        </p:nvSpPr>
        <p:spPr>
          <a:xfrm>
            <a:off x="0" y="1"/>
            <a:ext cx="12192000" cy="1189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
            <a:extLst>
              <a:ext uri="{FF2B5EF4-FFF2-40B4-BE49-F238E27FC236}">
                <a16:creationId xmlns:a16="http://schemas.microsoft.com/office/drawing/2014/main" id="{016CA424-4051-5C43-AFC2-89F86EA2499C}"/>
              </a:ext>
            </a:extLst>
          </p:cNvPr>
          <p:cNvSpPr>
            <a:spLocks noGrp="1"/>
          </p:cNvSpPr>
          <p:nvPr>
            <p:ph type="ctrTitle" hasCustomPrompt="1"/>
          </p:nvPr>
        </p:nvSpPr>
        <p:spPr>
          <a:xfrm>
            <a:off x="575734" y="4097273"/>
            <a:ext cx="8252884" cy="2034398"/>
          </a:xfrm>
        </p:spPr>
        <p:txBody>
          <a:bodyPr anchor="b"/>
          <a:lstStyle>
            <a:lvl1pPr algn="l">
              <a:lnSpc>
                <a:spcPct val="90000"/>
              </a:lnSpc>
              <a:defRPr sz="5000" b="1" i="0" normalizeH="0" baseline="0">
                <a:solidFill>
                  <a:schemeClr val="accent1"/>
                </a:solidFill>
              </a:defRPr>
            </a:lvl1pPr>
          </a:lstStyle>
          <a:p>
            <a:r>
              <a:rPr lang="en-US" dirty="0"/>
              <a:t>Click to edit </a:t>
            </a:r>
            <a:br>
              <a:rPr lang="en-US" dirty="0"/>
            </a:br>
            <a:r>
              <a:rPr lang="en-US" dirty="0"/>
              <a:t>Master title style</a:t>
            </a:r>
          </a:p>
        </p:txBody>
      </p:sp>
      <p:sp>
        <p:nvSpPr>
          <p:cNvPr id="19" name="Slide Number Placeholder 5">
            <a:extLst>
              <a:ext uri="{FF2B5EF4-FFF2-40B4-BE49-F238E27FC236}">
                <a16:creationId xmlns:a16="http://schemas.microsoft.com/office/drawing/2014/main" id="{A49D61D6-A66A-F241-9E23-71E6B72A84E2}"/>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750" baseline="0">
                <a:solidFill>
                  <a:schemeClr val="bg2"/>
                </a:solidFill>
              </a:defRPr>
            </a:lvl1pPr>
          </a:lstStyle>
          <a:p>
            <a:fld id="{0165B0C6-AD63-4B9C-AB2F-9350F21B15E6}" type="slidenum">
              <a:rPr lang="en-US" smtClean="0"/>
              <a:pPr/>
              <a:t>‹#›</a:t>
            </a:fld>
            <a:endParaRPr lang="en-US" dirty="0"/>
          </a:p>
        </p:txBody>
      </p:sp>
      <p:pic>
        <p:nvPicPr>
          <p:cNvPr id="6" name="Picture 5">
            <a:extLst>
              <a:ext uri="{FF2B5EF4-FFF2-40B4-BE49-F238E27FC236}">
                <a16:creationId xmlns:a16="http://schemas.microsoft.com/office/drawing/2014/main" id="{48F0BD19-4ABD-B54E-A4AD-845E3FC93D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0650" y="5059751"/>
            <a:ext cx="2628900" cy="1051559"/>
          </a:xfrm>
          <a:prstGeom prst="rect">
            <a:avLst/>
          </a:prstGeom>
        </p:spPr>
      </p:pic>
    </p:spTree>
    <p:extLst>
      <p:ext uri="{BB962C8B-B14F-4D97-AF65-F5344CB8AC3E}">
        <p14:creationId xmlns:p14="http://schemas.microsoft.com/office/powerpoint/2010/main" val="2192006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with Social">
    <p:bg>
      <p:bgPr>
        <a:solidFill>
          <a:schemeClr val="accent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AE66655-329A-3744-BC22-477F250B9F9D}"/>
              </a:ext>
            </a:extLst>
          </p:cNvPr>
          <p:cNvSpPr/>
          <p:nvPr userDrawn="1"/>
        </p:nvSpPr>
        <p:spPr>
          <a:xfrm>
            <a:off x="0" y="1"/>
            <a:ext cx="12192000" cy="1189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D2053D77-6005-DD42-9A66-97A479F98CC6}"/>
              </a:ext>
            </a:extLst>
          </p:cNvPr>
          <p:cNvSpPr>
            <a:spLocks noGrp="1"/>
          </p:cNvSpPr>
          <p:nvPr>
            <p:ph type="ctrTitle" hasCustomPrompt="1"/>
          </p:nvPr>
        </p:nvSpPr>
        <p:spPr>
          <a:xfrm>
            <a:off x="575734" y="4097273"/>
            <a:ext cx="8252884" cy="2034398"/>
          </a:xfrm>
        </p:spPr>
        <p:txBody>
          <a:bodyPr anchor="b"/>
          <a:lstStyle>
            <a:lvl1pPr algn="l">
              <a:lnSpc>
                <a:spcPct val="90000"/>
              </a:lnSpc>
              <a:defRPr sz="5000" b="1" i="0" normalizeH="0" baseline="0">
                <a:solidFill>
                  <a:schemeClr val="accent1"/>
                </a:solidFill>
              </a:defRPr>
            </a:lvl1pPr>
          </a:lstStyle>
          <a:p>
            <a:r>
              <a:rPr lang="en-US" dirty="0"/>
              <a:t>Click to edit </a:t>
            </a:r>
            <a:br>
              <a:rPr lang="en-US" dirty="0"/>
            </a:br>
            <a:r>
              <a:rPr lang="en-US" dirty="0"/>
              <a:t>Master title style</a:t>
            </a:r>
          </a:p>
        </p:txBody>
      </p:sp>
      <p:pic>
        <p:nvPicPr>
          <p:cNvPr id="23" name="Picture 22">
            <a:extLst>
              <a:ext uri="{FF2B5EF4-FFF2-40B4-BE49-F238E27FC236}">
                <a16:creationId xmlns:a16="http://schemas.microsoft.com/office/drawing/2014/main" id="{8F14851B-6B44-9E43-BE62-C2B1D728BD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0650" y="5059751"/>
            <a:ext cx="2628900" cy="1051559"/>
          </a:xfrm>
          <a:prstGeom prst="rect">
            <a:avLst/>
          </a:prstGeom>
        </p:spPr>
      </p:pic>
      <p:sp>
        <p:nvSpPr>
          <p:cNvPr id="25" name="Title 1">
            <a:extLst>
              <a:ext uri="{FF2B5EF4-FFF2-40B4-BE49-F238E27FC236}">
                <a16:creationId xmlns:a16="http://schemas.microsoft.com/office/drawing/2014/main" id="{6EC532F4-7DC6-2C45-8E2E-569137A53230}"/>
              </a:ext>
            </a:extLst>
          </p:cNvPr>
          <p:cNvSpPr txBox="1">
            <a:spLocks/>
          </p:cNvSpPr>
          <p:nvPr userDrawn="1"/>
        </p:nvSpPr>
        <p:spPr>
          <a:xfrm>
            <a:off x="9439025" y="1814945"/>
            <a:ext cx="1254376" cy="155518"/>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5000" b="1" i="0" kern="1200" normalizeH="0" baseline="0">
                <a:solidFill>
                  <a:schemeClr val="accent2"/>
                </a:solidFill>
                <a:latin typeface="Rockwell" panose="02060603020205020403" pitchFamily="18" charset="77"/>
                <a:ea typeface="+mj-ea"/>
                <a:cs typeface="+mj-cs"/>
              </a:defRPr>
            </a:lvl1pPr>
          </a:lstStyle>
          <a:p>
            <a:r>
              <a:rPr lang="en-US" sz="1050" b="0" dirty="0" err="1">
                <a:solidFill>
                  <a:schemeClr val="bg1"/>
                </a:solidFill>
              </a:rPr>
              <a:t>CAforPrunes</a:t>
            </a:r>
            <a:endParaRPr lang="en-US" sz="1050" b="0" dirty="0">
              <a:solidFill>
                <a:schemeClr val="bg1"/>
              </a:solidFill>
            </a:endParaRPr>
          </a:p>
        </p:txBody>
      </p:sp>
      <p:sp>
        <p:nvSpPr>
          <p:cNvPr id="26" name="Title 1">
            <a:extLst>
              <a:ext uri="{FF2B5EF4-FFF2-40B4-BE49-F238E27FC236}">
                <a16:creationId xmlns:a16="http://schemas.microsoft.com/office/drawing/2014/main" id="{5793D97A-9D1A-1F46-B2E0-E6D2D9E8BE65}"/>
              </a:ext>
            </a:extLst>
          </p:cNvPr>
          <p:cNvSpPr txBox="1">
            <a:spLocks/>
          </p:cNvSpPr>
          <p:nvPr userDrawn="1"/>
        </p:nvSpPr>
        <p:spPr>
          <a:xfrm>
            <a:off x="9439025" y="2241983"/>
            <a:ext cx="1254376" cy="155518"/>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5000" b="1" i="0" kern="1200" normalizeH="0" baseline="0">
                <a:solidFill>
                  <a:schemeClr val="accent2"/>
                </a:solidFill>
                <a:latin typeface="Rockwell" panose="02060603020205020403" pitchFamily="18" charset="77"/>
                <a:ea typeface="+mj-ea"/>
                <a:cs typeface="+mj-cs"/>
              </a:defRPr>
            </a:lvl1pPr>
          </a:lstStyle>
          <a:p>
            <a:r>
              <a:rPr lang="en-US" sz="1050" b="0" dirty="0" err="1">
                <a:solidFill>
                  <a:schemeClr val="bg1"/>
                </a:solidFill>
              </a:rPr>
              <a:t>CAforPrunes</a:t>
            </a:r>
            <a:endParaRPr lang="en-US" sz="1050" b="0" dirty="0">
              <a:solidFill>
                <a:schemeClr val="bg1"/>
              </a:solidFill>
            </a:endParaRPr>
          </a:p>
        </p:txBody>
      </p:sp>
      <p:sp>
        <p:nvSpPr>
          <p:cNvPr id="27" name="Title 1">
            <a:extLst>
              <a:ext uri="{FF2B5EF4-FFF2-40B4-BE49-F238E27FC236}">
                <a16:creationId xmlns:a16="http://schemas.microsoft.com/office/drawing/2014/main" id="{66228BFB-55C3-0148-A5A3-DD8F42AC65DE}"/>
              </a:ext>
            </a:extLst>
          </p:cNvPr>
          <p:cNvSpPr txBox="1">
            <a:spLocks/>
          </p:cNvSpPr>
          <p:nvPr userDrawn="1"/>
        </p:nvSpPr>
        <p:spPr>
          <a:xfrm>
            <a:off x="9439025" y="3523095"/>
            <a:ext cx="1254376" cy="155518"/>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5000" b="1" i="0" kern="1200" normalizeH="0" baseline="0">
                <a:solidFill>
                  <a:schemeClr val="accent2"/>
                </a:solidFill>
                <a:latin typeface="Rockwell" panose="02060603020205020403" pitchFamily="18" charset="77"/>
                <a:ea typeface="+mj-ea"/>
                <a:cs typeface="+mj-cs"/>
              </a:defRPr>
            </a:lvl1pPr>
          </a:lstStyle>
          <a:p>
            <a:r>
              <a:rPr lang="en-US" sz="1050" b="0" dirty="0" err="1">
                <a:solidFill>
                  <a:schemeClr val="bg1"/>
                </a:solidFill>
              </a:rPr>
              <a:t>CAforPrunes</a:t>
            </a:r>
            <a:endParaRPr lang="en-US" sz="1050" b="0" dirty="0">
              <a:solidFill>
                <a:schemeClr val="bg1"/>
              </a:solidFill>
            </a:endParaRPr>
          </a:p>
        </p:txBody>
      </p:sp>
      <p:sp>
        <p:nvSpPr>
          <p:cNvPr id="28" name="Title 1">
            <a:extLst>
              <a:ext uri="{FF2B5EF4-FFF2-40B4-BE49-F238E27FC236}">
                <a16:creationId xmlns:a16="http://schemas.microsoft.com/office/drawing/2014/main" id="{3A2D7EFE-B5D9-B743-9507-4A2967AD4515}"/>
              </a:ext>
            </a:extLst>
          </p:cNvPr>
          <p:cNvSpPr txBox="1">
            <a:spLocks/>
          </p:cNvSpPr>
          <p:nvPr userDrawn="1"/>
        </p:nvSpPr>
        <p:spPr>
          <a:xfrm>
            <a:off x="9439025" y="3096059"/>
            <a:ext cx="1254376" cy="155518"/>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5000" b="1" i="0" kern="1200" normalizeH="0" baseline="0">
                <a:solidFill>
                  <a:schemeClr val="accent2"/>
                </a:solidFill>
                <a:latin typeface="Rockwell" panose="02060603020205020403" pitchFamily="18" charset="77"/>
                <a:ea typeface="+mj-ea"/>
                <a:cs typeface="+mj-cs"/>
              </a:defRPr>
            </a:lvl1pPr>
          </a:lstStyle>
          <a:p>
            <a:r>
              <a:rPr lang="en-US" sz="1050" b="0" dirty="0" err="1">
                <a:solidFill>
                  <a:schemeClr val="bg1"/>
                </a:solidFill>
              </a:rPr>
              <a:t>CAforPrunes</a:t>
            </a:r>
            <a:endParaRPr lang="en-US" sz="1050" b="0" dirty="0">
              <a:solidFill>
                <a:schemeClr val="bg1"/>
              </a:solidFill>
            </a:endParaRPr>
          </a:p>
        </p:txBody>
      </p:sp>
      <p:sp>
        <p:nvSpPr>
          <p:cNvPr id="29" name="Title 1">
            <a:extLst>
              <a:ext uri="{FF2B5EF4-FFF2-40B4-BE49-F238E27FC236}">
                <a16:creationId xmlns:a16="http://schemas.microsoft.com/office/drawing/2014/main" id="{19951AA9-A87C-FF4C-8D4F-5221CC179DE1}"/>
              </a:ext>
            </a:extLst>
          </p:cNvPr>
          <p:cNvSpPr txBox="1">
            <a:spLocks/>
          </p:cNvSpPr>
          <p:nvPr userDrawn="1"/>
        </p:nvSpPr>
        <p:spPr>
          <a:xfrm>
            <a:off x="9439025" y="2669021"/>
            <a:ext cx="1254376" cy="155518"/>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5000" b="1" i="0" kern="1200" normalizeH="0" baseline="0">
                <a:solidFill>
                  <a:schemeClr val="accent2"/>
                </a:solidFill>
                <a:latin typeface="Rockwell" panose="02060603020205020403" pitchFamily="18" charset="77"/>
                <a:ea typeface="+mj-ea"/>
                <a:cs typeface="+mj-cs"/>
              </a:defRPr>
            </a:lvl1pPr>
          </a:lstStyle>
          <a:p>
            <a:r>
              <a:rPr lang="en-US" sz="1050" b="0" dirty="0" err="1">
                <a:solidFill>
                  <a:schemeClr val="bg1"/>
                </a:solidFill>
              </a:rPr>
              <a:t>CAforPrunes</a:t>
            </a:r>
            <a:endParaRPr lang="en-US" sz="1050" b="0" dirty="0">
              <a:solidFill>
                <a:schemeClr val="bg1"/>
              </a:solidFill>
            </a:endParaRPr>
          </a:p>
        </p:txBody>
      </p:sp>
      <p:pic>
        <p:nvPicPr>
          <p:cNvPr id="30" name="Picture 29">
            <a:extLst>
              <a:ext uri="{FF2B5EF4-FFF2-40B4-BE49-F238E27FC236}">
                <a16:creationId xmlns:a16="http://schemas.microsoft.com/office/drawing/2014/main" id="{EF90B5E9-AA4D-A246-8548-EB561A8E4076}"/>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8979914" y="1760471"/>
            <a:ext cx="293281" cy="293281"/>
          </a:xfrm>
          <a:prstGeom prst="rect">
            <a:avLst/>
          </a:prstGeom>
          <a:noFill/>
        </p:spPr>
      </p:pic>
      <p:pic>
        <p:nvPicPr>
          <p:cNvPr id="31" name="Picture 30">
            <a:extLst>
              <a:ext uri="{FF2B5EF4-FFF2-40B4-BE49-F238E27FC236}">
                <a16:creationId xmlns:a16="http://schemas.microsoft.com/office/drawing/2014/main" id="{B8CA104A-2864-AF4A-8CE5-E1BC2B1A0D6C}"/>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8979914" y="2176168"/>
            <a:ext cx="293281" cy="293281"/>
          </a:xfrm>
          <a:prstGeom prst="rect">
            <a:avLst/>
          </a:prstGeom>
        </p:spPr>
      </p:pic>
      <p:pic>
        <p:nvPicPr>
          <p:cNvPr id="32" name="Picture 31">
            <a:extLst>
              <a:ext uri="{FF2B5EF4-FFF2-40B4-BE49-F238E27FC236}">
                <a16:creationId xmlns:a16="http://schemas.microsoft.com/office/drawing/2014/main" id="{5560A696-CB89-C644-A16E-2498AB2AF8DA}"/>
              </a:ext>
            </a:extLst>
          </p:cNvPr>
          <p:cNvPicPr>
            <a:picLocks noChangeAspect="1"/>
          </p:cNvPicPr>
          <p:nvPr userDrawn="1"/>
        </p:nvPicPr>
        <p:blipFill>
          <a:blip r:embed="rId5" cstate="screen">
            <a:biLevel thresh="25000"/>
            <a:extLst>
              <a:ext uri="{28A0092B-C50C-407E-A947-70E740481C1C}">
                <a14:useLocalDpi xmlns:a14="http://schemas.microsoft.com/office/drawing/2010/main"/>
              </a:ext>
            </a:extLst>
          </a:blip>
          <a:stretch>
            <a:fillRect/>
          </a:stretch>
        </p:blipFill>
        <p:spPr>
          <a:xfrm>
            <a:off x="8979914" y="2591865"/>
            <a:ext cx="293281" cy="293281"/>
          </a:xfrm>
          <a:prstGeom prst="rect">
            <a:avLst/>
          </a:prstGeom>
        </p:spPr>
      </p:pic>
      <p:pic>
        <p:nvPicPr>
          <p:cNvPr id="33" name="Picture 32">
            <a:extLst>
              <a:ext uri="{FF2B5EF4-FFF2-40B4-BE49-F238E27FC236}">
                <a16:creationId xmlns:a16="http://schemas.microsoft.com/office/drawing/2014/main" id="{3C6FDF08-E7E5-D94F-B99B-8502C6759E2A}"/>
              </a:ext>
            </a:extLst>
          </p:cNvPr>
          <p:cNvPicPr>
            <a:picLocks noChangeAspect="1"/>
          </p:cNvPicPr>
          <p:nvPr userDrawn="1"/>
        </p:nvPicPr>
        <p:blipFill>
          <a:blip r:embed="rId6" cstate="screen">
            <a:biLevel thresh="25000"/>
            <a:extLst>
              <a:ext uri="{28A0092B-C50C-407E-A947-70E740481C1C}">
                <a14:useLocalDpi xmlns:a14="http://schemas.microsoft.com/office/drawing/2010/main"/>
              </a:ext>
            </a:extLst>
          </a:blip>
          <a:stretch>
            <a:fillRect/>
          </a:stretch>
        </p:blipFill>
        <p:spPr>
          <a:xfrm>
            <a:off x="8979914" y="3462879"/>
            <a:ext cx="293281" cy="293281"/>
          </a:xfrm>
          <a:prstGeom prst="rect">
            <a:avLst/>
          </a:prstGeom>
        </p:spPr>
      </p:pic>
      <p:pic>
        <p:nvPicPr>
          <p:cNvPr id="34" name="Picture 33">
            <a:extLst>
              <a:ext uri="{FF2B5EF4-FFF2-40B4-BE49-F238E27FC236}">
                <a16:creationId xmlns:a16="http://schemas.microsoft.com/office/drawing/2014/main" id="{ECB44018-4771-FB47-AB52-C76453187348}"/>
              </a:ext>
            </a:extLst>
          </p:cNvPr>
          <p:cNvPicPr>
            <a:picLocks noChangeAspect="1"/>
          </p:cNvPicPr>
          <p:nvPr userDrawn="1"/>
        </p:nvPicPr>
        <p:blipFill>
          <a:blip r:embed="rId7" cstate="screen">
            <a:biLevel thresh="25000"/>
            <a:extLst>
              <a:ext uri="{28A0092B-C50C-407E-A947-70E740481C1C}">
                <a14:useLocalDpi xmlns:a14="http://schemas.microsoft.com/office/drawing/2010/main"/>
              </a:ext>
            </a:extLst>
          </a:blip>
          <a:stretch>
            <a:fillRect/>
          </a:stretch>
        </p:blipFill>
        <p:spPr>
          <a:xfrm>
            <a:off x="8960104" y="3007562"/>
            <a:ext cx="332901" cy="332901"/>
          </a:xfrm>
          <a:prstGeom prst="rect">
            <a:avLst/>
          </a:prstGeom>
        </p:spPr>
      </p:pic>
      <p:cxnSp>
        <p:nvCxnSpPr>
          <p:cNvPr id="35" name="Straight Connector 34">
            <a:extLst>
              <a:ext uri="{FF2B5EF4-FFF2-40B4-BE49-F238E27FC236}">
                <a16:creationId xmlns:a16="http://schemas.microsoft.com/office/drawing/2014/main" id="{9FE72688-8A09-3342-B867-B8A7127F83A4}"/>
              </a:ext>
            </a:extLst>
          </p:cNvPr>
          <p:cNvCxnSpPr>
            <a:cxnSpLocks/>
          </p:cNvCxnSpPr>
          <p:nvPr userDrawn="1"/>
        </p:nvCxnSpPr>
        <p:spPr>
          <a:xfrm>
            <a:off x="8931061" y="1814945"/>
            <a:ext cx="0" cy="18911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Slide Number Placeholder 5">
            <a:extLst>
              <a:ext uri="{FF2B5EF4-FFF2-40B4-BE49-F238E27FC236}">
                <a16:creationId xmlns:a16="http://schemas.microsoft.com/office/drawing/2014/main" id="{4F7BE191-EA33-504C-B437-F259D666B596}"/>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bg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2709791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ull quote">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420F21D-4B7E-B84C-A89C-6EC33B9B2AE6}"/>
              </a:ext>
            </a:extLst>
          </p:cNvPr>
          <p:cNvSpPr/>
          <p:nvPr userDrawn="1"/>
        </p:nvSpPr>
        <p:spPr>
          <a:xfrm>
            <a:off x="575733" y="3801979"/>
            <a:ext cx="11063817" cy="23241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11">
            <a:extLst>
              <a:ext uri="{FF2B5EF4-FFF2-40B4-BE49-F238E27FC236}">
                <a16:creationId xmlns:a16="http://schemas.microsoft.com/office/drawing/2014/main" id="{7AA2A33B-A099-1149-B85F-E2E6779B53ED}"/>
              </a:ext>
            </a:extLst>
          </p:cNvPr>
          <p:cNvSpPr>
            <a:spLocks noGrp="1"/>
          </p:cNvSpPr>
          <p:nvPr>
            <p:ph type="pic" sz="quarter" idx="11"/>
          </p:nvPr>
        </p:nvSpPr>
        <p:spPr>
          <a:xfrm>
            <a:off x="11653" y="0"/>
            <a:ext cx="12180347" cy="3888606"/>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1" name="Title 1">
            <a:extLst>
              <a:ext uri="{FF2B5EF4-FFF2-40B4-BE49-F238E27FC236}">
                <a16:creationId xmlns:a16="http://schemas.microsoft.com/office/drawing/2014/main" id="{9CF92D89-5213-064B-87BF-37C4BEB79931}"/>
              </a:ext>
            </a:extLst>
          </p:cNvPr>
          <p:cNvSpPr>
            <a:spLocks noGrp="1"/>
          </p:cNvSpPr>
          <p:nvPr>
            <p:ph type="ctrTitle" hasCustomPrompt="1"/>
          </p:nvPr>
        </p:nvSpPr>
        <p:spPr>
          <a:xfrm>
            <a:off x="1424539" y="4263992"/>
            <a:ext cx="9496927" cy="1434165"/>
          </a:xfrm>
        </p:spPr>
        <p:txBody>
          <a:bodyPr anchor="ctr" anchorCtr="0"/>
          <a:lstStyle>
            <a:lvl1pPr algn="ctr">
              <a:lnSpc>
                <a:spcPct val="90000"/>
              </a:lnSpc>
              <a:defRPr sz="2500" b="0" i="0" normalizeH="0" baseline="0">
                <a:solidFill>
                  <a:schemeClr val="accent1"/>
                </a:solidFill>
                <a:latin typeface="Rockwell" panose="02060603020205020403" pitchFamily="18" charset="77"/>
              </a:defRPr>
            </a:lvl1pPr>
          </a:lstStyle>
          <a:p>
            <a:r>
              <a:rPr lang="en-US" dirty="0"/>
              <a:t>“Click to edit </a:t>
            </a:r>
            <a:br>
              <a:rPr lang="en-US" dirty="0"/>
            </a:br>
            <a:r>
              <a:rPr lang="en-US" dirty="0"/>
              <a:t>Master title style”</a:t>
            </a:r>
          </a:p>
        </p:txBody>
      </p:sp>
      <p:sp>
        <p:nvSpPr>
          <p:cNvPr id="8" name="Text Placeholder 34">
            <a:extLst>
              <a:ext uri="{FF2B5EF4-FFF2-40B4-BE49-F238E27FC236}">
                <a16:creationId xmlns:a16="http://schemas.microsoft.com/office/drawing/2014/main" id="{FD38EF4C-BFE5-B648-853F-4E2053475E5A}"/>
              </a:ext>
            </a:extLst>
          </p:cNvPr>
          <p:cNvSpPr>
            <a:spLocks noGrp="1"/>
          </p:cNvSpPr>
          <p:nvPr>
            <p:ph type="body" sz="quarter" idx="10" hasCustomPrompt="1"/>
          </p:nvPr>
        </p:nvSpPr>
        <p:spPr>
          <a:xfrm>
            <a:off x="3185584" y="6126164"/>
            <a:ext cx="5825067" cy="375385"/>
          </a:xfrm>
        </p:spPr>
        <p:txBody>
          <a:bodyPr anchor="b" anchorCtr="0"/>
          <a:lstStyle>
            <a:lvl1pPr marL="0" indent="0" algn="ctr">
              <a:spcBef>
                <a:spcPts val="0"/>
              </a:spcBef>
              <a:spcAft>
                <a:spcPts val="0"/>
              </a:spcAft>
              <a:buNone/>
              <a:defRPr sz="1400" cap="all" spc="20" baseline="0">
                <a:solidFill>
                  <a:schemeClr val="tx2"/>
                </a:solidFill>
              </a:defRPr>
            </a:lvl1pPr>
          </a:lstStyle>
          <a:p>
            <a:pPr lvl="0"/>
            <a:r>
              <a:rPr lang="en-US" dirty="0"/>
              <a:t>Anonymous</a:t>
            </a:r>
          </a:p>
        </p:txBody>
      </p:sp>
      <p:sp>
        <p:nvSpPr>
          <p:cNvPr id="9" name="Slide Number Placeholder 5">
            <a:extLst>
              <a:ext uri="{FF2B5EF4-FFF2-40B4-BE49-F238E27FC236}">
                <a16:creationId xmlns:a16="http://schemas.microsoft.com/office/drawing/2014/main" id="{4BBB7502-5897-6A49-B517-C053BB09006B}"/>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22759279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Photo gri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420F21D-4B7E-B84C-A89C-6EC33B9B2AE6}"/>
              </a:ext>
            </a:extLst>
          </p:cNvPr>
          <p:cNvSpPr/>
          <p:nvPr userDrawn="1"/>
        </p:nvSpPr>
        <p:spPr>
          <a:xfrm>
            <a:off x="0" y="0"/>
            <a:ext cx="57912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11">
            <a:extLst>
              <a:ext uri="{FF2B5EF4-FFF2-40B4-BE49-F238E27FC236}">
                <a16:creationId xmlns:a16="http://schemas.microsoft.com/office/drawing/2014/main" id="{7AA2A33B-A099-1149-B85F-E2E6779B53ED}"/>
              </a:ext>
            </a:extLst>
          </p:cNvPr>
          <p:cNvSpPr>
            <a:spLocks noGrp="1"/>
          </p:cNvSpPr>
          <p:nvPr>
            <p:ph type="pic" sz="quarter" idx="11"/>
          </p:nvPr>
        </p:nvSpPr>
        <p:spPr>
          <a:xfrm>
            <a:off x="11653" y="3313180"/>
            <a:ext cx="7315200" cy="2812983"/>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1" name="Title 1">
            <a:extLst>
              <a:ext uri="{FF2B5EF4-FFF2-40B4-BE49-F238E27FC236}">
                <a16:creationId xmlns:a16="http://schemas.microsoft.com/office/drawing/2014/main" id="{9CF92D89-5213-064B-87BF-37C4BEB79931}"/>
              </a:ext>
            </a:extLst>
          </p:cNvPr>
          <p:cNvSpPr>
            <a:spLocks noGrp="1"/>
          </p:cNvSpPr>
          <p:nvPr>
            <p:ph type="ctrTitle" hasCustomPrompt="1"/>
          </p:nvPr>
        </p:nvSpPr>
        <p:spPr>
          <a:xfrm>
            <a:off x="7890932" y="1189039"/>
            <a:ext cx="3748619" cy="1968499"/>
          </a:xfrm>
        </p:spPr>
        <p:txBody>
          <a:bodyPr anchor="b" anchorCtr="0"/>
          <a:lstStyle>
            <a:lvl1pPr algn="l">
              <a:lnSpc>
                <a:spcPct val="90000"/>
              </a:lnSpc>
              <a:defRPr sz="2500" b="0" i="0" normalizeH="0" baseline="0">
                <a:solidFill>
                  <a:schemeClr val="accent1"/>
                </a:solidFill>
                <a:latin typeface="Rockwell" panose="02060603020205020403" pitchFamily="18" charset="77"/>
              </a:defRPr>
            </a:lvl1pPr>
          </a:lstStyle>
          <a:p>
            <a:r>
              <a:rPr lang="en-US" dirty="0"/>
              <a:t>Click to edit </a:t>
            </a:r>
            <a:br>
              <a:rPr lang="en-US" dirty="0"/>
            </a:br>
            <a:r>
              <a:rPr lang="en-US" dirty="0"/>
              <a:t>Master title style</a:t>
            </a:r>
          </a:p>
        </p:txBody>
      </p:sp>
      <p:sp>
        <p:nvSpPr>
          <p:cNvPr id="16" name="Picture Placeholder 11">
            <a:extLst>
              <a:ext uri="{FF2B5EF4-FFF2-40B4-BE49-F238E27FC236}">
                <a16:creationId xmlns:a16="http://schemas.microsoft.com/office/drawing/2014/main" id="{97A1CD8C-4055-3149-A73C-FBD8B2DF1253}"/>
              </a:ext>
            </a:extLst>
          </p:cNvPr>
          <p:cNvSpPr>
            <a:spLocks noGrp="1"/>
          </p:cNvSpPr>
          <p:nvPr>
            <p:ph type="pic" sz="quarter" idx="27"/>
          </p:nvPr>
        </p:nvSpPr>
        <p:spPr>
          <a:xfrm>
            <a:off x="3760271" y="1189039"/>
            <a:ext cx="3566583" cy="196849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2" name="Picture Placeholder 11">
            <a:extLst>
              <a:ext uri="{FF2B5EF4-FFF2-40B4-BE49-F238E27FC236}">
                <a16:creationId xmlns:a16="http://schemas.microsoft.com/office/drawing/2014/main" id="{10384E19-D72E-6B4B-9B82-588A4EEA7581}"/>
              </a:ext>
            </a:extLst>
          </p:cNvPr>
          <p:cNvSpPr>
            <a:spLocks noGrp="1"/>
          </p:cNvSpPr>
          <p:nvPr>
            <p:ph type="pic" sz="quarter" idx="28"/>
          </p:nvPr>
        </p:nvSpPr>
        <p:spPr>
          <a:xfrm>
            <a:off x="1" y="1189039"/>
            <a:ext cx="3566583" cy="196849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8" name="Text Placeholder 4">
            <a:extLst>
              <a:ext uri="{FF2B5EF4-FFF2-40B4-BE49-F238E27FC236}">
                <a16:creationId xmlns:a16="http://schemas.microsoft.com/office/drawing/2014/main" id="{A9A4C4E6-0361-5E45-AF26-C468688C9490}"/>
              </a:ext>
            </a:extLst>
          </p:cNvPr>
          <p:cNvSpPr>
            <a:spLocks noGrp="1"/>
          </p:cNvSpPr>
          <p:nvPr>
            <p:ph type="body" sz="quarter" idx="12"/>
          </p:nvPr>
        </p:nvSpPr>
        <p:spPr>
          <a:xfrm>
            <a:off x="7890934" y="3311151"/>
            <a:ext cx="3733261" cy="2815012"/>
          </a:xfrm>
        </p:spPr>
        <p:txBody>
          <a:bodyPr anchor="t" anchorCtr="0"/>
          <a:lstStyle>
            <a:lvl1pPr>
              <a:lnSpc>
                <a:spcPct val="90000"/>
              </a:lnSpc>
              <a:spcBef>
                <a:spcPts val="900"/>
              </a:spcBef>
              <a:spcAft>
                <a:spcPts val="0"/>
              </a:spcAft>
              <a:buFontTx/>
              <a:buNone/>
              <a:defRPr sz="15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9" name="Slide Number Placeholder 5">
            <a:extLst>
              <a:ext uri="{FF2B5EF4-FFF2-40B4-BE49-F238E27FC236}">
                <a16:creationId xmlns:a16="http://schemas.microsoft.com/office/drawing/2014/main" id="{A3CFACB0-A7D1-6945-A91B-10AC7762E034}"/>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25053184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Picture Grid">
    <p:bg>
      <p:bgPr>
        <a:solidFill>
          <a:schemeClr val="bg2"/>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7AA2A33B-A099-1149-B85F-E2E6779B53ED}"/>
              </a:ext>
            </a:extLst>
          </p:cNvPr>
          <p:cNvSpPr>
            <a:spLocks noGrp="1"/>
          </p:cNvSpPr>
          <p:nvPr>
            <p:ph type="pic" sz="quarter" idx="11"/>
          </p:nvPr>
        </p:nvSpPr>
        <p:spPr>
          <a:xfrm>
            <a:off x="575733" y="2167774"/>
            <a:ext cx="2624667" cy="196849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9" name="Rectangle 8">
            <a:extLst>
              <a:ext uri="{FF2B5EF4-FFF2-40B4-BE49-F238E27FC236}">
                <a16:creationId xmlns:a16="http://schemas.microsoft.com/office/drawing/2014/main" id="{A6B52FF4-F813-BE42-941E-F265C8AFDE8E}"/>
              </a:ext>
            </a:extLst>
          </p:cNvPr>
          <p:cNvSpPr/>
          <p:nvPr userDrawn="1"/>
        </p:nvSpPr>
        <p:spPr>
          <a:xfrm>
            <a:off x="7443537" y="0"/>
            <a:ext cx="474846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9CF92D89-5213-064B-87BF-37C4BEB79931}"/>
              </a:ext>
            </a:extLst>
          </p:cNvPr>
          <p:cNvSpPr>
            <a:spLocks noGrp="1"/>
          </p:cNvSpPr>
          <p:nvPr>
            <p:ph type="ctrTitle" hasCustomPrompt="1"/>
          </p:nvPr>
        </p:nvSpPr>
        <p:spPr>
          <a:xfrm>
            <a:off x="575735" y="807384"/>
            <a:ext cx="5418665" cy="1088290"/>
          </a:xfrm>
        </p:spPr>
        <p:txBody>
          <a:bodyPr anchor="b" anchorCtr="0"/>
          <a:lstStyle>
            <a:lvl1pPr algn="l">
              <a:lnSpc>
                <a:spcPct val="90000"/>
              </a:lnSpc>
              <a:defRPr sz="4000" b="0" i="0" normalizeH="0" baseline="0">
                <a:solidFill>
                  <a:schemeClr val="accent1"/>
                </a:solidFill>
                <a:latin typeface="Rockwell" panose="02060603020205020403" pitchFamily="18" charset="77"/>
              </a:defRPr>
            </a:lvl1pPr>
          </a:lstStyle>
          <a:p>
            <a:r>
              <a:rPr lang="en-US" dirty="0"/>
              <a:t>Click to edit </a:t>
            </a:r>
            <a:br>
              <a:rPr lang="en-US" dirty="0"/>
            </a:br>
            <a:r>
              <a:rPr lang="en-US" dirty="0"/>
              <a:t>Master title style</a:t>
            </a:r>
          </a:p>
        </p:txBody>
      </p:sp>
      <p:sp>
        <p:nvSpPr>
          <p:cNvPr id="15" name="Picture Placeholder 11">
            <a:extLst>
              <a:ext uri="{FF2B5EF4-FFF2-40B4-BE49-F238E27FC236}">
                <a16:creationId xmlns:a16="http://schemas.microsoft.com/office/drawing/2014/main" id="{8F1768D2-9C2F-284B-BBB9-E92B4B0FCD25}"/>
              </a:ext>
            </a:extLst>
          </p:cNvPr>
          <p:cNvSpPr>
            <a:spLocks noGrp="1"/>
          </p:cNvSpPr>
          <p:nvPr>
            <p:ph type="pic" sz="quarter" idx="26"/>
          </p:nvPr>
        </p:nvSpPr>
        <p:spPr>
          <a:xfrm>
            <a:off x="3396272" y="2167774"/>
            <a:ext cx="2598129" cy="196849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6" name="Picture Placeholder 11">
            <a:extLst>
              <a:ext uri="{FF2B5EF4-FFF2-40B4-BE49-F238E27FC236}">
                <a16:creationId xmlns:a16="http://schemas.microsoft.com/office/drawing/2014/main" id="{97A1CD8C-4055-3149-A73C-FBD8B2DF1253}"/>
              </a:ext>
            </a:extLst>
          </p:cNvPr>
          <p:cNvSpPr>
            <a:spLocks noGrp="1"/>
          </p:cNvSpPr>
          <p:nvPr>
            <p:ph type="pic" sz="quarter" idx="27"/>
          </p:nvPr>
        </p:nvSpPr>
        <p:spPr>
          <a:xfrm>
            <a:off x="6207709" y="2167774"/>
            <a:ext cx="2624667" cy="196849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7" name="Picture Placeholder 11">
            <a:extLst>
              <a:ext uri="{FF2B5EF4-FFF2-40B4-BE49-F238E27FC236}">
                <a16:creationId xmlns:a16="http://schemas.microsoft.com/office/drawing/2014/main" id="{4E1E0158-35E1-AE40-94BD-664DDB21D495}"/>
              </a:ext>
            </a:extLst>
          </p:cNvPr>
          <p:cNvSpPr>
            <a:spLocks noGrp="1"/>
          </p:cNvSpPr>
          <p:nvPr>
            <p:ph type="pic" sz="quarter" idx="28"/>
          </p:nvPr>
        </p:nvSpPr>
        <p:spPr>
          <a:xfrm>
            <a:off x="9028247" y="2167774"/>
            <a:ext cx="2624667" cy="196849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2" name="Text Placeholder 4">
            <a:extLst>
              <a:ext uri="{FF2B5EF4-FFF2-40B4-BE49-F238E27FC236}">
                <a16:creationId xmlns:a16="http://schemas.microsoft.com/office/drawing/2014/main" id="{801E27BD-F97E-094A-AE1B-FABA4B33B6A8}"/>
              </a:ext>
            </a:extLst>
          </p:cNvPr>
          <p:cNvSpPr>
            <a:spLocks noGrp="1"/>
          </p:cNvSpPr>
          <p:nvPr>
            <p:ph type="body" sz="quarter" idx="12"/>
          </p:nvPr>
        </p:nvSpPr>
        <p:spPr>
          <a:xfrm>
            <a:off x="591089" y="4546443"/>
            <a:ext cx="5403311" cy="1579721"/>
          </a:xfrm>
        </p:spPr>
        <p:txBody>
          <a:bodyPr anchor="t" anchorCtr="0"/>
          <a:lstStyle>
            <a:lvl1pPr>
              <a:lnSpc>
                <a:spcPct val="90000"/>
              </a:lnSpc>
              <a:spcBef>
                <a:spcPts val="900"/>
              </a:spcBef>
              <a:spcAft>
                <a:spcPts val="0"/>
              </a:spcAft>
              <a:buFontTx/>
              <a:buNone/>
              <a:defRPr sz="15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13" name="Slide Number Placeholder 5">
            <a:extLst>
              <a:ext uri="{FF2B5EF4-FFF2-40B4-BE49-F238E27FC236}">
                <a16:creationId xmlns:a16="http://schemas.microsoft.com/office/drawing/2014/main" id="{925FDF4C-EB58-F54E-89DE-1F892C825012}"/>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092980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bg2"/>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7AA2A33B-A099-1149-B85F-E2E6779B53ED}"/>
              </a:ext>
            </a:extLst>
          </p:cNvPr>
          <p:cNvSpPr>
            <a:spLocks noGrp="1"/>
          </p:cNvSpPr>
          <p:nvPr>
            <p:ph type="pic" sz="quarter" idx="11"/>
          </p:nvPr>
        </p:nvSpPr>
        <p:spPr>
          <a:xfrm>
            <a:off x="7890933" y="0"/>
            <a:ext cx="4301067" cy="6858000"/>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9" name="Rectangle 8">
            <a:extLst>
              <a:ext uri="{FF2B5EF4-FFF2-40B4-BE49-F238E27FC236}">
                <a16:creationId xmlns:a16="http://schemas.microsoft.com/office/drawing/2014/main" id="{A6B52FF4-F813-BE42-941E-F265C8AFDE8E}"/>
              </a:ext>
            </a:extLst>
          </p:cNvPr>
          <p:cNvSpPr/>
          <p:nvPr userDrawn="1"/>
        </p:nvSpPr>
        <p:spPr>
          <a:xfrm>
            <a:off x="-2" y="2926079"/>
            <a:ext cx="9010652" cy="3200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9CF92D89-5213-064B-87BF-37C4BEB79931}"/>
              </a:ext>
            </a:extLst>
          </p:cNvPr>
          <p:cNvSpPr>
            <a:spLocks noGrp="1"/>
          </p:cNvSpPr>
          <p:nvPr>
            <p:ph type="ctrTitle" hasCustomPrompt="1"/>
          </p:nvPr>
        </p:nvSpPr>
        <p:spPr>
          <a:xfrm>
            <a:off x="575735" y="1189038"/>
            <a:ext cx="5825065" cy="1325562"/>
          </a:xfrm>
        </p:spPr>
        <p:txBody>
          <a:bodyPr anchor="b" anchorCtr="0"/>
          <a:lstStyle>
            <a:lvl1pPr algn="l">
              <a:lnSpc>
                <a:spcPct val="90000"/>
              </a:lnSpc>
              <a:defRPr sz="4000" b="0" i="0" normalizeH="0" baseline="0">
                <a:solidFill>
                  <a:schemeClr val="accent1"/>
                </a:solidFill>
                <a:latin typeface="Rockwell" panose="02060603020205020403" pitchFamily="18" charset="77"/>
              </a:defRPr>
            </a:lvl1pPr>
          </a:lstStyle>
          <a:p>
            <a:r>
              <a:rPr lang="en-US" dirty="0"/>
              <a:t>Click to edit </a:t>
            </a:r>
            <a:br>
              <a:rPr lang="en-US" dirty="0"/>
            </a:br>
            <a:r>
              <a:rPr lang="en-US" dirty="0"/>
              <a:t>Master title style</a:t>
            </a:r>
          </a:p>
        </p:txBody>
      </p:sp>
      <p:sp>
        <p:nvSpPr>
          <p:cNvPr id="22" name="Text Placeholder 4">
            <a:extLst>
              <a:ext uri="{FF2B5EF4-FFF2-40B4-BE49-F238E27FC236}">
                <a16:creationId xmlns:a16="http://schemas.microsoft.com/office/drawing/2014/main" id="{8CFEFE26-3917-D04C-B5A3-6FA5E0CF0FD1}"/>
              </a:ext>
            </a:extLst>
          </p:cNvPr>
          <p:cNvSpPr>
            <a:spLocks noGrp="1"/>
          </p:cNvSpPr>
          <p:nvPr>
            <p:ph type="body" sz="quarter" idx="16" hasCustomPrompt="1"/>
          </p:nvPr>
        </p:nvSpPr>
        <p:spPr>
          <a:xfrm>
            <a:off x="5994399" y="3308604"/>
            <a:ext cx="2061551" cy="669036"/>
          </a:xfrm>
        </p:spPr>
        <p:txBody>
          <a:bodyPr anchor="t" anchorCtr="0"/>
          <a:lstStyle>
            <a:lvl1pPr>
              <a:lnSpc>
                <a:spcPct val="90000"/>
              </a:lnSpc>
              <a:spcBef>
                <a:spcPts val="900"/>
              </a:spcBef>
              <a:spcAft>
                <a:spcPts val="0"/>
              </a:spcAft>
              <a:buFontTx/>
              <a:buNone/>
              <a:defRPr sz="12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23" name="Text Placeholder 4">
            <a:extLst>
              <a:ext uri="{FF2B5EF4-FFF2-40B4-BE49-F238E27FC236}">
                <a16:creationId xmlns:a16="http://schemas.microsoft.com/office/drawing/2014/main" id="{714F6C09-EEF8-CD42-92B0-A086725B1E05}"/>
              </a:ext>
            </a:extLst>
          </p:cNvPr>
          <p:cNvSpPr>
            <a:spLocks noGrp="1"/>
          </p:cNvSpPr>
          <p:nvPr>
            <p:ph type="body" sz="quarter" idx="17" hasCustomPrompt="1"/>
          </p:nvPr>
        </p:nvSpPr>
        <p:spPr>
          <a:xfrm>
            <a:off x="4324352" y="3308604"/>
            <a:ext cx="1466848" cy="60318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1"/>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02</a:t>
            </a:r>
          </a:p>
        </p:txBody>
      </p:sp>
      <p:sp>
        <p:nvSpPr>
          <p:cNvPr id="28" name="Text Placeholder 4">
            <a:extLst>
              <a:ext uri="{FF2B5EF4-FFF2-40B4-BE49-F238E27FC236}">
                <a16:creationId xmlns:a16="http://schemas.microsoft.com/office/drawing/2014/main" id="{9DE58587-CC12-9344-9335-C07D6868B741}"/>
              </a:ext>
            </a:extLst>
          </p:cNvPr>
          <p:cNvSpPr>
            <a:spLocks noGrp="1"/>
          </p:cNvSpPr>
          <p:nvPr>
            <p:ph type="body" sz="quarter" idx="22" hasCustomPrompt="1"/>
          </p:nvPr>
        </p:nvSpPr>
        <p:spPr>
          <a:xfrm>
            <a:off x="2056383" y="3308604"/>
            <a:ext cx="2061551" cy="669036"/>
          </a:xfrm>
        </p:spPr>
        <p:txBody>
          <a:bodyPr anchor="t" anchorCtr="0"/>
          <a:lstStyle>
            <a:lvl1pPr>
              <a:lnSpc>
                <a:spcPct val="90000"/>
              </a:lnSpc>
              <a:spcBef>
                <a:spcPts val="900"/>
              </a:spcBef>
              <a:spcAft>
                <a:spcPts val="0"/>
              </a:spcAft>
              <a:buFontTx/>
              <a:buNone/>
              <a:defRPr sz="12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29" name="Text Placeholder 4">
            <a:extLst>
              <a:ext uri="{FF2B5EF4-FFF2-40B4-BE49-F238E27FC236}">
                <a16:creationId xmlns:a16="http://schemas.microsoft.com/office/drawing/2014/main" id="{B7FE4AF6-0E5E-7145-B120-4441CF4B75C3}"/>
              </a:ext>
            </a:extLst>
          </p:cNvPr>
          <p:cNvSpPr>
            <a:spLocks noGrp="1"/>
          </p:cNvSpPr>
          <p:nvPr>
            <p:ph type="body" sz="quarter" idx="23" hasCustomPrompt="1"/>
          </p:nvPr>
        </p:nvSpPr>
        <p:spPr>
          <a:xfrm>
            <a:off x="575733" y="3308604"/>
            <a:ext cx="1277451" cy="60318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1"/>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01</a:t>
            </a:r>
          </a:p>
        </p:txBody>
      </p:sp>
      <p:sp>
        <p:nvSpPr>
          <p:cNvPr id="30" name="Text Placeholder 4">
            <a:extLst>
              <a:ext uri="{FF2B5EF4-FFF2-40B4-BE49-F238E27FC236}">
                <a16:creationId xmlns:a16="http://schemas.microsoft.com/office/drawing/2014/main" id="{80D53694-F6B9-6A48-94EC-389257F83CF3}"/>
              </a:ext>
            </a:extLst>
          </p:cNvPr>
          <p:cNvSpPr>
            <a:spLocks noGrp="1"/>
          </p:cNvSpPr>
          <p:nvPr>
            <p:ph type="body" sz="quarter" idx="24" hasCustomPrompt="1"/>
          </p:nvPr>
        </p:nvSpPr>
        <p:spPr>
          <a:xfrm>
            <a:off x="5994399" y="4890516"/>
            <a:ext cx="2061551" cy="669036"/>
          </a:xfrm>
        </p:spPr>
        <p:txBody>
          <a:bodyPr anchor="t" anchorCtr="0"/>
          <a:lstStyle>
            <a:lvl1pPr>
              <a:lnSpc>
                <a:spcPct val="90000"/>
              </a:lnSpc>
              <a:spcBef>
                <a:spcPts val="900"/>
              </a:spcBef>
              <a:spcAft>
                <a:spcPts val="0"/>
              </a:spcAft>
              <a:buFontTx/>
              <a:buNone/>
              <a:defRPr sz="12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31" name="Text Placeholder 4">
            <a:extLst>
              <a:ext uri="{FF2B5EF4-FFF2-40B4-BE49-F238E27FC236}">
                <a16:creationId xmlns:a16="http://schemas.microsoft.com/office/drawing/2014/main" id="{F04CBC75-D218-E94F-9F73-F59AFD98C0AF}"/>
              </a:ext>
            </a:extLst>
          </p:cNvPr>
          <p:cNvSpPr>
            <a:spLocks noGrp="1"/>
          </p:cNvSpPr>
          <p:nvPr>
            <p:ph type="body" sz="quarter" idx="25" hasCustomPrompt="1"/>
          </p:nvPr>
        </p:nvSpPr>
        <p:spPr>
          <a:xfrm>
            <a:off x="4324352" y="4890516"/>
            <a:ext cx="1466848" cy="60318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1"/>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04</a:t>
            </a:r>
          </a:p>
        </p:txBody>
      </p:sp>
      <p:sp>
        <p:nvSpPr>
          <p:cNvPr id="32" name="Text Placeholder 4">
            <a:extLst>
              <a:ext uri="{FF2B5EF4-FFF2-40B4-BE49-F238E27FC236}">
                <a16:creationId xmlns:a16="http://schemas.microsoft.com/office/drawing/2014/main" id="{FB6A5EF6-CCD4-D14F-AD64-900EDBF12C3D}"/>
              </a:ext>
            </a:extLst>
          </p:cNvPr>
          <p:cNvSpPr>
            <a:spLocks noGrp="1"/>
          </p:cNvSpPr>
          <p:nvPr>
            <p:ph type="body" sz="quarter" idx="26" hasCustomPrompt="1"/>
          </p:nvPr>
        </p:nvSpPr>
        <p:spPr>
          <a:xfrm>
            <a:off x="2056383" y="4890516"/>
            <a:ext cx="2061551" cy="669036"/>
          </a:xfrm>
        </p:spPr>
        <p:txBody>
          <a:bodyPr anchor="t" anchorCtr="0"/>
          <a:lstStyle>
            <a:lvl1pPr>
              <a:lnSpc>
                <a:spcPct val="90000"/>
              </a:lnSpc>
              <a:spcBef>
                <a:spcPts val="900"/>
              </a:spcBef>
              <a:spcAft>
                <a:spcPts val="0"/>
              </a:spcAft>
              <a:buFontTx/>
              <a:buNone/>
              <a:defRPr sz="12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33" name="Text Placeholder 4">
            <a:extLst>
              <a:ext uri="{FF2B5EF4-FFF2-40B4-BE49-F238E27FC236}">
                <a16:creationId xmlns:a16="http://schemas.microsoft.com/office/drawing/2014/main" id="{2B0DA838-FEEE-8045-9E40-0D8596745576}"/>
              </a:ext>
            </a:extLst>
          </p:cNvPr>
          <p:cNvSpPr>
            <a:spLocks noGrp="1"/>
          </p:cNvSpPr>
          <p:nvPr>
            <p:ph type="body" sz="quarter" idx="27" hasCustomPrompt="1"/>
          </p:nvPr>
        </p:nvSpPr>
        <p:spPr>
          <a:xfrm>
            <a:off x="575733" y="4890516"/>
            <a:ext cx="1277451" cy="60318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1"/>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03</a:t>
            </a:r>
          </a:p>
        </p:txBody>
      </p:sp>
      <p:sp>
        <p:nvSpPr>
          <p:cNvPr id="15" name="Slide Number Placeholder 5">
            <a:extLst>
              <a:ext uri="{FF2B5EF4-FFF2-40B4-BE49-F238E27FC236}">
                <a16:creationId xmlns:a16="http://schemas.microsoft.com/office/drawing/2014/main" id="{D89796D8-E44B-0A43-B483-13FAF4E870D5}"/>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9785896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B52FF4-F813-BE42-941E-F265C8AFDE8E}"/>
              </a:ext>
            </a:extLst>
          </p:cNvPr>
          <p:cNvSpPr/>
          <p:nvPr userDrawn="1"/>
        </p:nvSpPr>
        <p:spPr>
          <a:xfrm>
            <a:off x="-1" y="713233"/>
            <a:ext cx="7890935" cy="54129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9CF92D89-5213-064B-87BF-37C4BEB79931}"/>
              </a:ext>
            </a:extLst>
          </p:cNvPr>
          <p:cNvSpPr>
            <a:spLocks noGrp="1"/>
          </p:cNvSpPr>
          <p:nvPr>
            <p:ph type="ctrTitle" hasCustomPrompt="1"/>
          </p:nvPr>
        </p:nvSpPr>
        <p:spPr>
          <a:xfrm>
            <a:off x="575735" y="1189038"/>
            <a:ext cx="5418665" cy="4434522"/>
          </a:xfrm>
        </p:spPr>
        <p:txBody>
          <a:bodyPr anchor="ctr" anchorCtr="0"/>
          <a:lstStyle>
            <a:lvl1pPr algn="l">
              <a:lnSpc>
                <a:spcPct val="90000"/>
              </a:lnSpc>
              <a:defRPr sz="4000" b="0" i="0" normalizeH="0" baseline="0">
                <a:solidFill>
                  <a:schemeClr val="accent1"/>
                </a:solidFill>
              </a:defRPr>
            </a:lvl1pPr>
          </a:lstStyle>
          <a:p>
            <a:r>
              <a:rPr lang="en-US" dirty="0"/>
              <a:t>Click to edit </a:t>
            </a:r>
            <a:br>
              <a:rPr lang="en-US" dirty="0"/>
            </a:br>
            <a:r>
              <a:rPr lang="en-US" dirty="0"/>
              <a:t>Master title style</a:t>
            </a:r>
          </a:p>
        </p:txBody>
      </p:sp>
      <p:sp>
        <p:nvSpPr>
          <p:cNvPr id="12" name="Text Placeholder 4">
            <a:extLst>
              <a:ext uri="{FF2B5EF4-FFF2-40B4-BE49-F238E27FC236}">
                <a16:creationId xmlns:a16="http://schemas.microsoft.com/office/drawing/2014/main" id="{B728B314-D72A-8B4A-A9CF-DB2C06E15225}"/>
              </a:ext>
            </a:extLst>
          </p:cNvPr>
          <p:cNvSpPr>
            <a:spLocks noGrp="1"/>
          </p:cNvSpPr>
          <p:nvPr>
            <p:ph type="body" sz="quarter" idx="12" hasCustomPrompt="1"/>
          </p:nvPr>
        </p:nvSpPr>
        <p:spPr>
          <a:xfrm>
            <a:off x="8075085" y="1333500"/>
            <a:ext cx="3564468" cy="818866"/>
          </a:xfrm>
        </p:spPr>
        <p:txBody>
          <a:bodyPr anchor="t" anchorCtr="0"/>
          <a:lstStyle>
            <a:lvl1pPr>
              <a:lnSpc>
                <a:spcPct val="90000"/>
              </a:lnSpc>
              <a:spcBef>
                <a:spcPts val="900"/>
              </a:spcBef>
              <a:spcAft>
                <a:spcPts val="0"/>
              </a:spcAft>
              <a:buFontTx/>
              <a:buNone/>
              <a:defRPr sz="12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18" name="Text Placeholder 4">
            <a:extLst>
              <a:ext uri="{FF2B5EF4-FFF2-40B4-BE49-F238E27FC236}">
                <a16:creationId xmlns:a16="http://schemas.microsoft.com/office/drawing/2014/main" id="{6C6FEAE7-1C1C-4840-8F03-DDD5EAA2CB5A}"/>
              </a:ext>
            </a:extLst>
          </p:cNvPr>
          <p:cNvSpPr>
            <a:spLocks noGrp="1"/>
          </p:cNvSpPr>
          <p:nvPr>
            <p:ph type="body" sz="quarter" idx="13" hasCustomPrompt="1"/>
          </p:nvPr>
        </p:nvSpPr>
        <p:spPr>
          <a:xfrm>
            <a:off x="8075085" y="3195146"/>
            <a:ext cx="3564468" cy="818866"/>
          </a:xfrm>
        </p:spPr>
        <p:txBody>
          <a:bodyPr anchor="t" anchorCtr="0"/>
          <a:lstStyle>
            <a:lvl1pPr>
              <a:lnSpc>
                <a:spcPct val="90000"/>
              </a:lnSpc>
              <a:spcBef>
                <a:spcPts val="900"/>
              </a:spcBef>
              <a:spcAft>
                <a:spcPts val="0"/>
              </a:spcAft>
              <a:buFontTx/>
              <a:buNone/>
              <a:defRPr sz="12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19" name="Text Placeholder 4">
            <a:extLst>
              <a:ext uri="{FF2B5EF4-FFF2-40B4-BE49-F238E27FC236}">
                <a16:creationId xmlns:a16="http://schemas.microsoft.com/office/drawing/2014/main" id="{807D2F6C-F93A-5C49-AD80-EB4F562F0BE7}"/>
              </a:ext>
            </a:extLst>
          </p:cNvPr>
          <p:cNvSpPr>
            <a:spLocks noGrp="1"/>
          </p:cNvSpPr>
          <p:nvPr>
            <p:ph type="body" sz="quarter" idx="14" hasCustomPrompt="1"/>
          </p:nvPr>
        </p:nvSpPr>
        <p:spPr>
          <a:xfrm>
            <a:off x="8075085" y="5069666"/>
            <a:ext cx="3564468" cy="818866"/>
          </a:xfrm>
        </p:spPr>
        <p:txBody>
          <a:bodyPr anchor="t" anchorCtr="0"/>
          <a:lstStyle>
            <a:lvl1pPr>
              <a:lnSpc>
                <a:spcPct val="90000"/>
              </a:lnSpc>
              <a:spcBef>
                <a:spcPts val="900"/>
              </a:spcBef>
              <a:spcAft>
                <a:spcPts val="0"/>
              </a:spcAft>
              <a:buFontTx/>
              <a:buNone/>
              <a:defRPr sz="12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22" name="Text Placeholder 4">
            <a:extLst>
              <a:ext uri="{FF2B5EF4-FFF2-40B4-BE49-F238E27FC236}">
                <a16:creationId xmlns:a16="http://schemas.microsoft.com/office/drawing/2014/main" id="{6BEF40C9-35CD-B544-A14D-34E75ACA6184}"/>
              </a:ext>
            </a:extLst>
          </p:cNvPr>
          <p:cNvSpPr>
            <a:spLocks noGrp="1"/>
          </p:cNvSpPr>
          <p:nvPr>
            <p:ph type="body" sz="quarter" idx="15" hasCustomPrompt="1"/>
          </p:nvPr>
        </p:nvSpPr>
        <p:spPr>
          <a:xfrm>
            <a:off x="6197601" y="1333500"/>
            <a:ext cx="1525431" cy="81886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1"/>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01</a:t>
            </a:r>
          </a:p>
        </p:txBody>
      </p:sp>
      <p:sp>
        <p:nvSpPr>
          <p:cNvPr id="23" name="Text Placeholder 4">
            <a:extLst>
              <a:ext uri="{FF2B5EF4-FFF2-40B4-BE49-F238E27FC236}">
                <a16:creationId xmlns:a16="http://schemas.microsoft.com/office/drawing/2014/main" id="{AA0AA7E0-EA04-9542-ACE8-CD899CA0DD00}"/>
              </a:ext>
            </a:extLst>
          </p:cNvPr>
          <p:cNvSpPr>
            <a:spLocks noGrp="1"/>
          </p:cNvSpPr>
          <p:nvPr>
            <p:ph type="body" sz="quarter" idx="16" hasCustomPrompt="1"/>
          </p:nvPr>
        </p:nvSpPr>
        <p:spPr>
          <a:xfrm>
            <a:off x="6197601" y="3198876"/>
            <a:ext cx="1525431" cy="81886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1"/>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02</a:t>
            </a:r>
          </a:p>
        </p:txBody>
      </p:sp>
      <p:sp>
        <p:nvSpPr>
          <p:cNvPr id="24" name="Text Placeholder 4">
            <a:extLst>
              <a:ext uri="{FF2B5EF4-FFF2-40B4-BE49-F238E27FC236}">
                <a16:creationId xmlns:a16="http://schemas.microsoft.com/office/drawing/2014/main" id="{FF7B3F93-37EE-1243-B80F-795C1EC75CA0}"/>
              </a:ext>
            </a:extLst>
          </p:cNvPr>
          <p:cNvSpPr>
            <a:spLocks noGrp="1"/>
          </p:cNvSpPr>
          <p:nvPr>
            <p:ph type="body" sz="quarter" idx="17" hasCustomPrompt="1"/>
          </p:nvPr>
        </p:nvSpPr>
        <p:spPr>
          <a:xfrm>
            <a:off x="6197601" y="5064252"/>
            <a:ext cx="1525431" cy="81886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1"/>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03</a:t>
            </a:r>
          </a:p>
        </p:txBody>
      </p:sp>
      <p:sp>
        <p:nvSpPr>
          <p:cNvPr id="14" name="Slide Number Placeholder 5">
            <a:extLst>
              <a:ext uri="{FF2B5EF4-FFF2-40B4-BE49-F238E27FC236}">
                <a16:creationId xmlns:a16="http://schemas.microsoft.com/office/drawing/2014/main" id="{01B1ECDF-2877-CD4E-866F-EB741D8F17E4}"/>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2120742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60FA27-87F8-4F46-ABC1-77DD3A0703C3}"/>
              </a:ext>
            </a:extLst>
          </p:cNvPr>
          <p:cNvSpPr/>
          <p:nvPr userDrawn="1"/>
        </p:nvSpPr>
        <p:spPr>
          <a:xfrm>
            <a:off x="-1" y="2"/>
            <a:ext cx="5059681"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Placeholder 1">
            <a:extLst>
              <a:ext uri="{FF2B5EF4-FFF2-40B4-BE49-F238E27FC236}">
                <a16:creationId xmlns:a16="http://schemas.microsoft.com/office/drawing/2014/main" id="{88CDEE4C-097A-594C-9281-AD4F6E007FF8}"/>
              </a:ext>
            </a:extLst>
          </p:cNvPr>
          <p:cNvSpPr>
            <a:spLocks noGrp="1"/>
          </p:cNvSpPr>
          <p:nvPr>
            <p:ph type="title" hasCustomPrompt="1"/>
          </p:nvPr>
        </p:nvSpPr>
        <p:spPr>
          <a:xfrm>
            <a:off x="575733" y="1333500"/>
            <a:ext cx="3566584" cy="1204984"/>
          </a:xfrm>
          <a:prstGeom prst="rect">
            <a:avLst/>
          </a:prstGeom>
        </p:spPr>
        <p:txBody>
          <a:bodyPr vert="horz" lIns="0" tIns="0" rIns="0" bIns="0" rtlCol="0" anchor="b">
            <a:noAutofit/>
          </a:bodyPr>
          <a:lstStyle>
            <a:lvl1pPr>
              <a:defRPr sz="2500" b="0" i="0" baseline="0">
                <a:solidFill>
                  <a:schemeClr val="accent1"/>
                </a:solidFill>
              </a:defRPr>
            </a:lvl1pPr>
          </a:lstStyle>
          <a:p>
            <a:r>
              <a:rPr lang="en-US" dirty="0"/>
              <a:t>Click to edit </a:t>
            </a:r>
            <a:br>
              <a:rPr lang="en-US" dirty="0"/>
            </a:br>
            <a:r>
              <a:rPr lang="en-US" dirty="0"/>
              <a:t>Master title style</a:t>
            </a:r>
          </a:p>
        </p:txBody>
      </p:sp>
      <p:sp>
        <p:nvSpPr>
          <p:cNvPr id="38" name="Picture Placeholder 11">
            <a:extLst>
              <a:ext uri="{FF2B5EF4-FFF2-40B4-BE49-F238E27FC236}">
                <a16:creationId xmlns:a16="http://schemas.microsoft.com/office/drawing/2014/main" id="{EA91FC00-8331-9C4B-AB63-6CD36D1A5C50}"/>
              </a:ext>
            </a:extLst>
          </p:cNvPr>
          <p:cNvSpPr>
            <a:spLocks noGrp="1"/>
          </p:cNvSpPr>
          <p:nvPr>
            <p:ph type="pic" sz="quarter" idx="14" hasCustomPrompt="1"/>
          </p:nvPr>
        </p:nvSpPr>
        <p:spPr>
          <a:xfrm>
            <a:off x="9247718" y="365125"/>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40" name="Picture Placeholder 11">
            <a:extLst>
              <a:ext uri="{FF2B5EF4-FFF2-40B4-BE49-F238E27FC236}">
                <a16:creationId xmlns:a16="http://schemas.microsoft.com/office/drawing/2014/main" id="{4EA19090-7193-EE44-BD7D-E22140E7C7AC}"/>
              </a:ext>
            </a:extLst>
          </p:cNvPr>
          <p:cNvSpPr>
            <a:spLocks noGrp="1"/>
          </p:cNvSpPr>
          <p:nvPr>
            <p:ph type="pic" sz="quarter" idx="16" hasCustomPrompt="1"/>
          </p:nvPr>
        </p:nvSpPr>
        <p:spPr>
          <a:xfrm>
            <a:off x="9247718" y="2008698"/>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42" name="Picture Placeholder 11">
            <a:extLst>
              <a:ext uri="{FF2B5EF4-FFF2-40B4-BE49-F238E27FC236}">
                <a16:creationId xmlns:a16="http://schemas.microsoft.com/office/drawing/2014/main" id="{9D421CA4-BFCE-0C4E-803F-7261F27BAB22}"/>
              </a:ext>
            </a:extLst>
          </p:cNvPr>
          <p:cNvSpPr>
            <a:spLocks noGrp="1"/>
          </p:cNvSpPr>
          <p:nvPr>
            <p:ph type="pic" sz="quarter" idx="18" hasCustomPrompt="1"/>
          </p:nvPr>
        </p:nvSpPr>
        <p:spPr>
          <a:xfrm>
            <a:off x="9247718" y="3652271"/>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44" name="Picture Placeholder 11">
            <a:extLst>
              <a:ext uri="{FF2B5EF4-FFF2-40B4-BE49-F238E27FC236}">
                <a16:creationId xmlns:a16="http://schemas.microsoft.com/office/drawing/2014/main" id="{3F045126-DD91-DC4C-B772-BF417F3EE70E}"/>
              </a:ext>
            </a:extLst>
          </p:cNvPr>
          <p:cNvSpPr>
            <a:spLocks noGrp="1"/>
          </p:cNvSpPr>
          <p:nvPr>
            <p:ph type="pic" sz="quarter" idx="20" hasCustomPrompt="1"/>
          </p:nvPr>
        </p:nvSpPr>
        <p:spPr>
          <a:xfrm>
            <a:off x="9247718" y="5295843"/>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49" name="Picture Placeholder 11">
            <a:extLst>
              <a:ext uri="{FF2B5EF4-FFF2-40B4-BE49-F238E27FC236}">
                <a16:creationId xmlns:a16="http://schemas.microsoft.com/office/drawing/2014/main" id="{93451A61-1EAF-C945-9B53-06EDA6212481}"/>
              </a:ext>
            </a:extLst>
          </p:cNvPr>
          <p:cNvSpPr>
            <a:spLocks noGrp="1"/>
          </p:cNvSpPr>
          <p:nvPr>
            <p:ph type="pic" sz="quarter" idx="21" hasCustomPrompt="1"/>
          </p:nvPr>
        </p:nvSpPr>
        <p:spPr>
          <a:xfrm>
            <a:off x="6199718" y="365125"/>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50" name="Picture Placeholder 11">
            <a:extLst>
              <a:ext uri="{FF2B5EF4-FFF2-40B4-BE49-F238E27FC236}">
                <a16:creationId xmlns:a16="http://schemas.microsoft.com/office/drawing/2014/main" id="{5375A5BA-700B-A949-A1ED-AB7BAB503A60}"/>
              </a:ext>
            </a:extLst>
          </p:cNvPr>
          <p:cNvSpPr>
            <a:spLocks noGrp="1"/>
          </p:cNvSpPr>
          <p:nvPr>
            <p:ph type="pic" sz="quarter" idx="22" hasCustomPrompt="1"/>
          </p:nvPr>
        </p:nvSpPr>
        <p:spPr>
          <a:xfrm>
            <a:off x="6199718" y="2008698"/>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51" name="Picture Placeholder 11">
            <a:extLst>
              <a:ext uri="{FF2B5EF4-FFF2-40B4-BE49-F238E27FC236}">
                <a16:creationId xmlns:a16="http://schemas.microsoft.com/office/drawing/2014/main" id="{BB48D03D-EBFC-544E-8D77-8D150AB37D26}"/>
              </a:ext>
            </a:extLst>
          </p:cNvPr>
          <p:cNvSpPr>
            <a:spLocks noGrp="1"/>
          </p:cNvSpPr>
          <p:nvPr>
            <p:ph type="pic" sz="quarter" idx="23" hasCustomPrompt="1"/>
          </p:nvPr>
        </p:nvSpPr>
        <p:spPr>
          <a:xfrm>
            <a:off x="6199718" y="3652271"/>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52" name="Picture Placeholder 11">
            <a:extLst>
              <a:ext uri="{FF2B5EF4-FFF2-40B4-BE49-F238E27FC236}">
                <a16:creationId xmlns:a16="http://schemas.microsoft.com/office/drawing/2014/main" id="{3AC3ECFB-F87E-A846-9174-44AA6EB4716F}"/>
              </a:ext>
            </a:extLst>
          </p:cNvPr>
          <p:cNvSpPr>
            <a:spLocks noGrp="1"/>
          </p:cNvSpPr>
          <p:nvPr>
            <p:ph type="pic" sz="quarter" idx="24" hasCustomPrompt="1"/>
          </p:nvPr>
        </p:nvSpPr>
        <p:spPr>
          <a:xfrm>
            <a:off x="6199718" y="5295843"/>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16" name="Text Placeholder 4">
            <a:extLst>
              <a:ext uri="{FF2B5EF4-FFF2-40B4-BE49-F238E27FC236}">
                <a16:creationId xmlns:a16="http://schemas.microsoft.com/office/drawing/2014/main" id="{57B93FEF-3108-3245-A74B-B39FA1A028E7}"/>
              </a:ext>
            </a:extLst>
          </p:cNvPr>
          <p:cNvSpPr>
            <a:spLocks noGrp="1"/>
          </p:cNvSpPr>
          <p:nvPr>
            <p:ph type="body" sz="quarter" idx="13"/>
          </p:nvPr>
        </p:nvSpPr>
        <p:spPr>
          <a:xfrm>
            <a:off x="581024" y="2941983"/>
            <a:ext cx="3561293" cy="3550892"/>
          </a:xfrm>
        </p:spPr>
        <p:txBody>
          <a:bodyPr anchor="t" anchorCtr="0"/>
          <a:lstStyle>
            <a:lvl1pPr>
              <a:lnSpc>
                <a:spcPct val="90000"/>
              </a:lnSpc>
              <a:spcBef>
                <a:spcPts val="900"/>
              </a:spcBef>
              <a:spcAft>
                <a:spcPts val="0"/>
              </a:spcAft>
              <a:buFontTx/>
              <a:buNone/>
              <a:defRPr sz="1500" b="1" i="0" baseline="0">
                <a:solidFill>
                  <a:schemeClr val="accent1"/>
                </a:solidFill>
                <a:latin typeface="+mn-lt"/>
              </a:defRPr>
            </a:lvl1pPr>
            <a:lvl2pPr marL="0" marR="0" indent="0" algn="l" defTabSz="685800" rtl="0" eaLnBrk="1" fontAlgn="auto" latinLnBrk="0" hangingPunct="1">
              <a:lnSpc>
                <a:spcPct val="90000"/>
              </a:lnSpc>
              <a:spcBef>
                <a:spcPts val="900"/>
              </a:spcBef>
              <a:spcAft>
                <a:spcPts val="600"/>
              </a:spcAft>
              <a:buClr>
                <a:schemeClr val="accent2"/>
              </a:buClr>
              <a:buSzTx/>
              <a:buFontTx/>
              <a:buNone/>
              <a:tabLst/>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bg2"/>
                </a:solidFill>
              </a:defRPr>
            </a:lvl3pPr>
            <a:lvl4pPr marL="0" indent="0">
              <a:lnSpc>
                <a:spcPct val="90000"/>
              </a:lnSpc>
              <a:spcBef>
                <a:spcPts val="900"/>
              </a:spcBef>
              <a:spcAft>
                <a:spcPts val="600"/>
              </a:spcAft>
              <a:buClr>
                <a:schemeClr val="accent2"/>
              </a:buClr>
              <a:buFontTx/>
              <a:buNone/>
              <a:defRPr sz="1200" baseline="0">
                <a:solidFill>
                  <a:schemeClr val="bg2"/>
                </a:solidFill>
              </a:defRPr>
            </a:lvl4pPr>
            <a:lvl5pPr marL="0" indent="0">
              <a:lnSpc>
                <a:spcPct val="90000"/>
              </a:lnSpc>
              <a:spcBef>
                <a:spcPts val="900"/>
              </a:spcBef>
              <a:spcAft>
                <a:spcPts val="600"/>
              </a:spcAft>
              <a:buClr>
                <a:schemeClr val="accent2"/>
              </a:buClr>
              <a:buFontTx/>
              <a:buNone/>
              <a:defRPr sz="1200" baseline="0">
                <a:solidFill>
                  <a:schemeClr val="bg2"/>
                </a:solidFill>
              </a:defRPr>
            </a:lvl5pPr>
          </a:lstStyle>
          <a:p>
            <a:pPr lvl="0"/>
            <a:r>
              <a:rPr lang="en-US" dirty="0"/>
              <a:t>Click to edit Master text styles</a:t>
            </a:r>
          </a:p>
          <a:p>
            <a:pPr lvl="1"/>
            <a:r>
              <a:rPr lang="en-US" dirty="0"/>
              <a:t>Second level</a:t>
            </a:r>
          </a:p>
        </p:txBody>
      </p:sp>
      <p:sp>
        <p:nvSpPr>
          <p:cNvPr id="18" name="Slide Number Placeholder 5">
            <a:extLst>
              <a:ext uri="{FF2B5EF4-FFF2-40B4-BE49-F238E27FC236}">
                <a16:creationId xmlns:a16="http://schemas.microsoft.com/office/drawing/2014/main" id="{F73F34FD-0E07-E64F-BE41-DBBD15D39304}"/>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2789535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ptop mockup">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60FA27-87F8-4F46-ABC1-77DD3A0703C3}"/>
              </a:ext>
            </a:extLst>
          </p:cNvPr>
          <p:cNvSpPr/>
          <p:nvPr userDrawn="1"/>
        </p:nvSpPr>
        <p:spPr>
          <a:xfrm flipH="1">
            <a:off x="7292219" y="2"/>
            <a:ext cx="4899781"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Placeholder 1">
            <a:extLst>
              <a:ext uri="{FF2B5EF4-FFF2-40B4-BE49-F238E27FC236}">
                <a16:creationId xmlns:a16="http://schemas.microsoft.com/office/drawing/2014/main" id="{88CDEE4C-097A-594C-9281-AD4F6E007FF8}"/>
              </a:ext>
            </a:extLst>
          </p:cNvPr>
          <p:cNvSpPr>
            <a:spLocks noGrp="1"/>
          </p:cNvSpPr>
          <p:nvPr>
            <p:ph type="title" hasCustomPrompt="1"/>
          </p:nvPr>
        </p:nvSpPr>
        <p:spPr>
          <a:xfrm>
            <a:off x="575733" y="1333501"/>
            <a:ext cx="3749379" cy="1148443"/>
          </a:xfrm>
          <a:prstGeom prst="rect">
            <a:avLst/>
          </a:prstGeom>
        </p:spPr>
        <p:txBody>
          <a:bodyPr vert="horz" lIns="0" tIns="0" rIns="0" bIns="0" rtlCol="0" anchor="b">
            <a:noAutofit/>
          </a:bodyPr>
          <a:lstStyle>
            <a:lvl1pPr>
              <a:defRPr sz="2500" b="0" i="0" baseline="0">
                <a:solidFill>
                  <a:schemeClr val="accent1"/>
                </a:solidFill>
              </a:defRPr>
            </a:lvl1pPr>
          </a:lstStyle>
          <a:p>
            <a:r>
              <a:rPr lang="en-US" dirty="0"/>
              <a:t>Click to edit </a:t>
            </a:r>
            <a:br>
              <a:rPr lang="en-US" dirty="0"/>
            </a:br>
            <a:r>
              <a:rPr lang="en-US" dirty="0"/>
              <a:t>Master title style</a:t>
            </a:r>
          </a:p>
        </p:txBody>
      </p:sp>
      <p:sp>
        <p:nvSpPr>
          <p:cNvPr id="7" name="Text Placeholder 4">
            <a:extLst>
              <a:ext uri="{FF2B5EF4-FFF2-40B4-BE49-F238E27FC236}">
                <a16:creationId xmlns:a16="http://schemas.microsoft.com/office/drawing/2014/main" id="{A783DBE2-522B-6B47-B588-B499E7C8FF41}"/>
              </a:ext>
            </a:extLst>
          </p:cNvPr>
          <p:cNvSpPr>
            <a:spLocks noGrp="1"/>
          </p:cNvSpPr>
          <p:nvPr>
            <p:ph type="body" sz="quarter" idx="12"/>
          </p:nvPr>
        </p:nvSpPr>
        <p:spPr>
          <a:xfrm>
            <a:off x="591090" y="2692085"/>
            <a:ext cx="3733261" cy="1941178"/>
          </a:xfrm>
        </p:spPr>
        <p:txBody>
          <a:bodyPr anchor="t" anchorCtr="0"/>
          <a:lstStyle>
            <a:lvl1pPr>
              <a:lnSpc>
                <a:spcPct val="90000"/>
              </a:lnSpc>
              <a:spcBef>
                <a:spcPts val="900"/>
              </a:spcBef>
              <a:spcAft>
                <a:spcPts val="0"/>
              </a:spcAft>
              <a:buFontTx/>
              <a:buNone/>
              <a:defRPr sz="15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pic>
        <p:nvPicPr>
          <p:cNvPr id="11" name="Picture 10">
            <a:extLst>
              <a:ext uri="{FF2B5EF4-FFF2-40B4-BE49-F238E27FC236}">
                <a16:creationId xmlns:a16="http://schemas.microsoft.com/office/drawing/2014/main" id="{BFA847D0-F0B8-8440-B6C6-6909874F7D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726"/>
          <a:stretch/>
        </p:blipFill>
        <p:spPr>
          <a:xfrm>
            <a:off x="4095684" y="1226459"/>
            <a:ext cx="8096316" cy="4989924"/>
          </a:xfrm>
          <a:prstGeom prst="rect">
            <a:avLst/>
          </a:prstGeom>
        </p:spPr>
      </p:pic>
      <p:sp>
        <p:nvSpPr>
          <p:cNvPr id="12" name="Picture Placeholder 11">
            <a:extLst>
              <a:ext uri="{FF2B5EF4-FFF2-40B4-BE49-F238E27FC236}">
                <a16:creationId xmlns:a16="http://schemas.microsoft.com/office/drawing/2014/main" id="{27628058-3904-954A-9162-8204D05FCFF7}"/>
              </a:ext>
            </a:extLst>
          </p:cNvPr>
          <p:cNvSpPr>
            <a:spLocks noGrp="1"/>
          </p:cNvSpPr>
          <p:nvPr>
            <p:ph type="pic" sz="quarter" idx="11"/>
          </p:nvPr>
        </p:nvSpPr>
        <p:spPr>
          <a:xfrm>
            <a:off x="5091470" y="1632484"/>
            <a:ext cx="6342371" cy="3946123"/>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3" name="Slide Number Placeholder 5">
            <a:extLst>
              <a:ext uri="{FF2B5EF4-FFF2-40B4-BE49-F238E27FC236}">
                <a16:creationId xmlns:a16="http://schemas.microsoft.com/office/drawing/2014/main" id="{24B38C6C-78DE-CB42-852A-F96E3887CED6}"/>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326312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93518D-68A0-504C-9186-6B1D0527A95E}"/>
              </a:ext>
            </a:extLst>
          </p:cNvPr>
          <p:cNvSpPr>
            <a:spLocks noGrp="1"/>
          </p:cNvSpPr>
          <p:nvPr>
            <p:ph type="ctrTitle" hasCustomPrompt="1"/>
          </p:nvPr>
        </p:nvSpPr>
        <p:spPr>
          <a:xfrm>
            <a:off x="575734" y="2090058"/>
            <a:ext cx="11063817" cy="2034398"/>
          </a:xfrm>
        </p:spPr>
        <p:txBody>
          <a:bodyPr anchor="b"/>
          <a:lstStyle>
            <a:lvl1pPr algn="l">
              <a:lnSpc>
                <a:spcPct val="90000"/>
              </a:lnSpc>
              <a:defRPr sz="4000" b="0" i="0" baseline="0">
                <a:solidFill>
                  <a:schemeClr val="accent1"/>
                </a:solidFill>
              </a:defRPr>
            </a:lvl1pPr>
          </a:lstStyle>
          <a:p>
            <a:r>
              <a:rPr lang="en-US" dirty="0"/>
              <a:t>Click to edit </a:t>
            </a:r>
            <a:br>
              <a:rPr lang="en-US" dirty="0"/>
            </a:br>
            <a:r>
              <a:rPr lang="en-US" dirty="0"/>
              <a:t>Master title style</a:t>
            </a:r>
          </a:p>
        </p:txBody>
      </p:sp>
      <p:sp>
        <p:nvSpPr>
          <p:cNvPr id="5" name="Subtitle 2">
            <a:extLst>
              <a:ext uri="{FF2B5EF4-FFF2-40B4-BE49-F238E27FC236}">
                <a16:creationId xmlns:a16="http://schemas.microsoft.com/office/drawing/2014/main" id="{5D21321A-4348-A140-BD60-4EC7FA1962C4}"/>
              </a:ext>
            </a:extLst>
          </p:cNvPr>
          <p:cNvSpPr>
            <a:spLocks noGrp="1"/>
          </p:cNvSpPr>
          <p:nvPr>
            <p:ph type="subTitle" idx="1"/>
          </p:nvPr>
        </p:nvSpPr>
        <p:spPr>
          <a:xfrm>
            <a:off x="575733" y="4387416"/>
            <a:ext cx="5825068" cy="650303"/>
          </a:xfrm>
        </p:spPr>
        <p:txBody>
          <a:bodyPr/>
          <a:lstStyle>
            <a:lvl1pPr marL="0" indent="0" algn="l">
              <a:lnSpc>
                <a:spcPts val="2600"/>
              </a:lnSpc>
              <a:spcBef>
                <a:spcPts val="0"/>
              </a:spcBef>
              <a:spcAft>
                <a:spcPts val="0"/>
              </a:spcAft>
              <a:buNone/>
              <a:defRPr sz="2000" baseline="0">
                <a:solidFill>
                  <a:schemeClr val="accent2"/>
                </a:solidFill>
                <a:latin typeface="Calibri Light" panose="020F03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C2B9E3D6-B1B2-264C-A113-A1441E010A01}"/>
              </a:ext>
            </a:extLst>
          </p:cNvPr>
          <p:cNvSpPr/>
          <p:nvPr userDrawn="1"/>
        </p:nvSpPr>
        <p:spPr>
          <a:xfrm>
            <a:off x="0" y="1"/>
            <a:ext cx="12192000" cy="133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C635B434-648B-474F-980F-8FB8CAE84F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9016381" y="5093829"/>
            <a:ext cx="2623169" cy="1049268"/>
          </a:xfrm>
          <a:prstGeom prst="rect">
            <a:avLst/>
          </a:prstGeom>
        </p:spPr>
      </p:pic>
      <p:sp>
        <p:nvSpPr>
          <p:cNvPr id="12" name="Slide Number Placeholder 5">
            <a:extLst>
              <a:ext uri="{FF2B5EF4-FFF2-40B4-BE49-F238E27FC236}">
                <a16:creationId xmlns:a16="http://schemas.microsoft.com/office/drawing/2014/main" id="{FB198562-CD6F-7F48-967F-0932FA7813E2}"/>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210972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t mockup">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60FA27-87F8-4F46-ABC1-77DD3A0703C3}"/>
              </a:ext>
            </a:extLst>
          </p:cNvPr>
          <p:cNvSpPr/>
          <p:nvPr userDrawn="1"/>
        </p:nvSpPr>
        <p:spPr>
          <a:xfrm>
            <a:off x="-1" y="3467100"/>
            <a:ext cx="12192001" cy="3390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Placeholder 1">
            <a:extLst>
              <a:ext uri="{FF2B5EF4-FFF2-40B4-BE49-F238E27FC236}">
                <a16:creationId xmlns:a16="http://schemas.microsoft.com/office/drawing/2014/main" id="{88CDEE4C-097A-594C-9281-AD4F6E007FF8}"/>
              </a:ext>
            </a:extLst>
          </p:cNvPr>
          <p:cNvSpPr>
            <a:spLocks noGrp="1"/>
          </p:cNvSpPr>
          <p:nvPr>
            <p:ph type="title" hasCustomPrompt="1"/>
          </p:nvPr>
        </p:nvSpPr>
        <p:spPr>
          <a:xfrm>
            <a:off x="6423079" y="441811"/>
            <a:ext cx="5216471" cy="2788750"/>
          </a:xfrm>
          <a:prstGeom prst="rect">
            <a:avLst/>
          </a:prstGeom>
        </p:spPr>
        <p:txBody>
          <a:bodyPr vert="horz" lIns="0" tIns="0" rIns="0" bIns="0" rtlCol="0" anchor="b" anchorCtr="0">
            <a:noAutofit/>
          </a:bodyPr>
          <a:lstStyle>
            <a:lvl1pPr algn="l">
              <a:defRPr sz="4000" b="0" i="0" baseline="0">
                <a:solidFill>
                  <a:schemeClr val="accent1"/>
                </a:solidFill>
              </a:defRPr>
            </a:lvl1pPr>
          </a:lstStyle>
          <a:p>
            <a:r>
              <a:rPr lang="en-US" dirty="0"/>
              <a:t>Click to edit </a:t>
            </a:r>
            <a:br>
              <a:rPr lang="en-US" dirty="0"/>
            </a:br>
            <a:r>
              <a:rPr lang="en-US" dirty="0"/>
              <a:t>Master title style</a:t>
            </a:r>
          </a:p>
        </p:txBody>
      </p:sp>
      <p:sp>
        <p:nvSpPr>
          <p:cNvPr id="11" name="Text Placeholder 4">
            <a:extLst>
              <a:ext uri="{FF2B5EF4-FFF2-40B4-BE49-F238E27FC236}">
                <a16:creationId xmlns:a16="http://schemas.microsoft.com/office/drawing/2014/main" id="{A32EEC41-57E6-994D-87C1-146ABCB7A3FA}"/>
              </a:ext>
            </a:extLst>
          </p:cNvPr>
          <p:cNvSpPr>
            <a:spLocks noGrp="1"/>
          </p:cNvSpPr>
          <p:nvPr>
            <p:ph type="body" sz="quarter" idx="13"/>
          </p:nvPr>
        </p:nvSpPr>
        <p:spPr>
          <a:xfrm>
            <a:off x="6400800" y="3969973"/>
            <a:ext cx="5238752" cy="2156190"/>
          </a:xfrm>
        </p:spPr>
        <p:txBody>
          <a:bodyPr anchor="t" anchorCtr="0"/>
          <a:lstStyle>
            <a:lvl1pPr>
              <a:lnSpc>
                <a:spcPct val="90000"/>
              </a:lnSpc>
              <a:spcBef>
                <a:spcPts val="900"/>
              </a:spcBef>
              <a:spcAft>
                <a:spcPts val="0"/>
              </a:spcAft>
              <a:buFontTx/>
              <a:buNone/>
              <a:defRPr sz="1500" b="1" i="0" baseline="0">
                <a:solidFill>
                  <a:schemeClr val="accent1"/>
                </a:solidFill>
                <a:latin typeface="+mn-lt"/>
              </a:defRPr>
            </a:lvl1pPr>
            <a:lvl2pPr marL="0" marR="0" indent="0" algn="l" defTabSz="685800" rtl="0" eaLnBrk="1" fontAlgn="auto" latinLnBrk="0" hangingPunct="1">
              <a:lnSpc>
                <a:spcPct val="90000"/>
              </a:lnSpc>
              <a:spcBef>
                <a:spcPts val="900"/>
              </a:spcBef>
              <a:spcAft>
                <a:spcPts val="600"/>
              </a:spcAft>
              <a:buClr>
                <a:schemeClr val="accent2"/>
              </a:buClr>
              <a:buSzTx/>
              <a:buFontTx/>
              <a:buNone/>
              <a:tabLst/>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bg2"/>
                </a:solidFill>
              </a:defRPr>
            </a:lvl3pPr>
            <a:lvl4pPr marL="0" indent="0">
              <a:lnSpc>
                <a:spcPct val="90000"/>
              </a:lnSpc>
              <a:spcBef>
                <a:spcPts val="900"/>
              </a:spcBef>
              <a:spcAft>
                <a:spcPts val="600"/>
              </a:spcAft>
              <a:buClr>
                <a:schemeClr val="accent2"/>
              </a:buClr>
              <a:buFontTx/>
              <a:buNone/>
              <a:defRPr sz="1200" baseline="0">
                <a:solidFill>
                  <a:schemeClr val="bg2"/>
                </a:solidFill>
              </a:defRPr>
            </a:lvl4pPr>
            <a:lvl5pPr marL="0" indent="0">
              <a:lnSpc>
                <a:spcPct val="90000"/>
              </a:lnSpc>
              <a:spcBef>
                <a:spcPts val="900"/>
              </a:spcBef>
              <a:spcAft>
                <a:spcPts val="600"/>
              </a:spcAft>
              <a:buClr>
                <a:schemeClr val="accent2"/>
              </a:buClr>
              <a:buFontTx/>
              <a:buNone/>
              <a:defRPr sz="1200" baseline="0">
                <a:solidFill>
                  <a:schemeClr val="bg2"/>
                </a:solidFill>
              </a:defRPr>
            </a:lvl5pPr>
          </a:lstStyle>
          <a:p>
            <a:pPr lvl="0"/>
            <a:r>
              <a:rPr lang="en-US" dirty="0"/>
              <a:t>Click to edit Master text styles</a:t>
            </a:r>
          </a:p>
          <a:p>
            <a:pPr lvl="1"/>
            <a:r>
              <a:rPr lang="en-US" dirty="0"/>
              <a:t>Second level</a:t>
            </a:r>
          </a:p>
        </p:txBody>
      </p:sp>
      <p:grpSp>
        <p:nvGrpSpPr>
          <p:cNvPr id="10" name="Group 9">
            <a:extLst>
              <a:ext uri="{FF2B5EF4-FFF2-40B4-BE49-F238E27FC236}">
                <a16:creationId xmlns:a16="http://schemas.microsoft.com/office/drawing/2014/main" id="{E581FC79-CC7A-A94D-B620-4A2A43FD227A}"/>
              </a:ext>
            </a:extLst>
          </p:cNvPr>
          <p:cNvGrpSpPr/>
          <p:nvPr userDrawn="1"/>
        </p:nvGrpSpPr>
        <p:grpSpPr>
          <a:xfrm>
            <a:off x="741210" y="88885"/>
            <a:ext cx="4918380" cy="8378920"/>
            <a:chOff x="3188322" y="783809"/>
            <a:chExt cx="4160726" cy="7088184"/>
          </a:xfrm>
          <a:effectLst>
            <a:outerShdw blurRad="419100" dist="241300" dir="2700000" algn="tl" rotWithShape="0">
              <a:prstClr val="black">
                <a:alpha val="21000"/>
              </a:prstClr>
            </a:outerShdw>
          </a:effectLst>
        </p:grpSpPr>
        <p:pic>
          <p:nvPicPr>
            <p:cNvPr id="13" name="Grafik 19">
              <a:extLst>
                <a:ext uri="{FF2B5EF4-FFF2-40B4-BE49-F238E27FC236}">
                  <a16:creationId xmlns:a16="http://schemas.microsoft.com/office/drawing/2014/main" id="{9E6724E7-7281-BE4F-9148-D261AB4BDDE9}"/>
                </a:ext>
              </a:extLst>
            </p:cNvPr>
            <p:cNvPicPr>
              <a:picLocks noChangeAspect="1"/>
            </p:cNvPicPr>
            <p:nvPr/>
          </p:nvPicPr>
          <p:blipFill>
            <a:blip r:embed="rId2"/>
            <a:stretch>
              <a:fillRect/>
            </a:stretch>
          </p:blipFill>
          <p:spPr>
            <a:xfrm>
              <a:off x="3188322" y="783809"/>
              <a:ext cx="4160726" cy="7088184"/>
            </a:xfrm>
            <a:prstGeom prst="rect">
              <a:avLst/>
            </a:prstGeom>
          </p:spPr>
        </p:pic>
        <p:sp>
          <p:nvSpPr>
            <p:cNvPr id="16" name="Freeform: Shape 3">
              <a:extLst>
                <a:ext uri="{FF2B5EF4-FFF2-40B4-BE49-F238E27FC236}">
                  <a16:creationId xmlns:a16="http://schemas.microsoft.com/office/drawing/2014/main" id="{33EB9463-694E-7444-93CE-DFF6317A9313}"/>
                </a:ext>
              </a:extLst>
            </p:cNvPr>
            <p:cNvSpPr/>
            <p:nvPr userDrawn="1"/>
          </p:nvSpPr>
          <p:spPr>
            <a:xfrm>
              <a:off x="3628799" y="1434976"/>
              <a:ext cx="3294062" cy="4351337"/>
            </a:xfrm>
            <a:custGeom>
              <a:avLst/>
              <a:gdLst>
                <a:gd name="connsiteX0" fmla="*/ 0 w 3294062"/>
                <a:gd name="connsiteY0" fmla="*/ 0 h 4351337"/>
                <a:gd name="connsiteX1" fmla="*/ 3294062 w 3294062"/>
                <a:gd name="connsiteY1" fmla="*/ 0 h 4351337"/>
                <a:gd name="connsiteX2" fmla="*/ 3294062 w 3294062"/>
                <a:gd name="connsiteY2" fmla="*/ 4351337 h 4351337"/>
                <a:gd name="connsiteX3" fmla="*/ 0 w 3294062"/>
                <a:gd name="connsiteY3" fmla="*/ 4351337 h 4351337"/>
              </a:gdLst>
              <a:ahLst/>
              <a:cxnLst>
                <a:cxn ang="0">
                  <a:pos x="connsiteX0" y="connsiteY0"/>
                </a:cxn>
                <a:cxn ang="0">
                  <a:pos x="connsiteX1" y="connsiteY1"/>
                </a:cxn>
                <a:cxn ang="0">
                  <a:pos x="connsiteX2" y="connsiteY2"/>
                </a:cxn>
                <a:cxn ang="0">
                  <a:pos x="connsiteX3" y="connsiteY3"/>
                </a:cxn>
              </a:cxnLst>
              <a:rect l="l" t="t" r="r" b="b"/>
              <a:pathLst>
                <a:path w="3294062" h="4351337">
                  <a:moveTo>
                    <a:pt x="0" y="0"/>
                  </a:moveTo>
                  <a:lnTo>
                    <a:pt x="3294062" y="0"/>
                  </a:lnTo>
                  <a:lnTo>
                    <a:pt x="3294062" y="4351337"/>
                  </a:lnTo>
                  <a:lnTo>
                    <a:pt x="0" y="435133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8" name="Picture Placeholder 11">
            <a:extLst>
              <a:ext uri="{FF2B5EF4-FFF2-40B4-BE49-F238E27FC236}">
                <a16:creationId xmlns:a16="http://schemas.microsoft.com/office/drawing/2014/main" id="{85BED9C2-96AF-754F-B080-6F8729FDF1A5}"/>
              </a:ext>
            </a:extLst>
          </p:cNvPr>
          <p:cNvSpPr>
            <a:spLocks noGrp="1"/>
          </p:cNvSpPr>
          <p:nvPr>
            <p:ph type="pic" sz="quarter" idx="11"/>
          </p:nvPr>
        </p:nvSpPr>
        <p:spPr>
          <a:xfrm>
            <a:off x="1249627" y="870445"/>
            <a:ext cx="3929411" cy="5146153"/>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9" name="Slide Number Placeholder 5">
            <a:extLst>
              <a:ext uri="{FF2B5EF4-FFF2-40B4-BE49-F238E27FC236}">
                <a16:creationId xmlns:a16="http://schemas.microsoft.com/office/drawing/2014/main" id="{D28F7AAA-397A-C249-98C3-445CB66B305F}"/>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2679330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ell phone mockup">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60FA27-87F8-4F46-ABC1-77DD3A0703C3}"/>
              </a:ext>
            </a:extLst>
          </p:cNvPr>
          <p:cNvSpPr/>
          <p:nvPr userDrawn="1"/>
        </p:nvSpPr>
        <p:spPr>
          <a:xfrm>
            <a:off x="-1" y="2"/>
            <a:ext cx="6400801"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Placeholder 1">
            <a:extLst>
              <a:ext uri="{FF2B5EF4-FFF2-40B4-BE49-F238E27FC236}">
                <a16:creationId xmlns:a16="http://schemas.microsoft.com/office/drawing/2014/main" id="{88CDEE4C-097A-594C-9281-AD4F6E007FF8}"/>
              </a:ext>
            </a:extLst>
          </p:cNvPr>
          <p:cNvSpPr>
            <a:spLocks noGrp="1"/>
          </p:cNvSpPr>
          <p:nvPr>
            <p:ph type="title" hasCustomPrompt="1"/>
          </p:nvPr>
        </p:nvSpPr>
        <p:spPr>
          <a:xfrm>
            <a:off x="575733" y="1189038"/>
            <a:ext cx="3566584" cy="1566863"/>
          </a:xfrm>
          <a:prstGeom prst="rect">
            <a:avLst/>
          </a:prstGeom>
        </p:spPr>
        <p:txBody>
          <a:bodyPr vert="horz" lIns="0" tIns="0" rIns="0" bIns="0" rtlCol="0" anchor="t" anchorCtr="0">
            <a:noAutofit/>
          </a:bodyPr>
          <a:lstStyle>
            <a:lvl1pPr algn="r">
              <a:defRPr sz="2500" b="0" i="0" baseline="0">
                <a:solidFill>
                  <a:schemeClr val="accent1"/>
                </a:solidFill>
              </a:defRPr>
            </a:lvl1pPr>
          </a:lstStyle>
          <a:p>
            <a:r>
              <a:rPr lang="en-US" dirty="0"/>
              <a:t>Click to edit </a:t>
            </a:r>
            <a:br>
              <a:rPr lang="en-US" dirty="0"/>
            </a:br>
            <a:r>
              <a:rPr lang="en-US" dirty="0"/>
              <a:t>Master title style</a:t>
            </a:r>
          </a:p>
        </p:txBody>
      </p:sp>
      <p:sp>
        <p:nvSpPr>
          <p:cNvPr id="10" name="Text Placeholder 4">
            <a:extLst>
              <a:ext uri="{FF2B5EF4-FFF2-40B4-BE49-F238E27FC236}">
                <a16:creationId xmlns:a16="http://schemas.microsoft.com/office/drawing/2014/main" id="{F1F9C2BA-76CA-AF4C-96F3-C3D83FC9F33E}"/>
              </a:ext>
            </a:extLst>
          </p:cNvPr>
          <p:cNvSpPr>
            <a:spLocks noGrp="1"/>
          </p:cNvSpPr>
          <p:nvPr>
            <p:ph type="body" sz="quarter" idx="12" hasCustomPrompt="1"/>
          </p:nvPr>
        </p:nvSpPr>
        <p:spPr>
          <a:xfrm>
            <a:off x="8075085" y="2315981"/>
            <a:ext cx="3564467" cy="3810183"/>
          </a:xfrm>
        </p:spPr>
        <p:txBody>
          <a:bodyPr anchor="b" anchorCtr="0"/>
          <a:lstStyle>
            <a:lvl1pPr>
              <a:lnSpc>
                <a:spcPct val="90000"/>
              </a:lnSpc>
              <a:spcBef>
                <a:spcPts val="900"/>
              </a:spcBef>
              <a:spcAft>
                <a:spcPts val="0"/>
              </a:spcAft>
              <a:buFontTx/>
              <a:buNone/>
              <a:defRPr sz="15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pic>
        <p:nvPicPr>
          <p:cNvPr id="9" name="Picture 8" descr="iPhone6_mockup_front_white.png">
            <a:extLst>
              <a:ext uri="{FF2B5EF4-FFF2-40B4-BE49-F238E27FC236}">
                <a16:creationId xmlns:a16="http://schemas.microsoft.com/office/drawing/2014/main" id="{E0AB35F2-CE0D-A84C-A591-DD67E73BF0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18857" y="-915"/>
            <a:ext cx="4410635" cy="6899042"/>
          </a:xfrm>
          <a:prstGeom prst="rect">
            <a:avLst/>
          </a:prstGeom>
        </p:spPr>
      </p:pic>
      <p:sp>
        <p:nvSpPr>
          <p:cNvPr id="12" name="Picture Placeholder 11">
            <a:extLst>
              <a:ext uri="{FF2B5EF4-FFF2-40B4-BE49-F238E27FC236}">
                <a16:creationId xmlns:a16="http://schemas.microsoft.com/office/drawing/2014/main" id="{FD589231-7054-6C4A-8FFF-931F4372842D}"/>
              </a:ext>
            </a:extLst>
          </p:cNvPr>
          <p:cNvSpPr>
            <a:spLocks noGrp="1"/>
          </p:cNvSpPr>
          <p:nvPr>
            <p:ph type="pic" sz="quarter" idx="11"/>
          </p:nvPr>
        </p:nvSpPr>
        <p:spPr>
          <a:xfrm>
            <a:off x="4806309" y="1120161"/>
            <a:ext cx="2593416" cy="463517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3" name="Slide Number Placeholder 5">
            <a:extLst>
              <a:ext uri="{FF2B5EF4-FFF2-40B4-BE49-F238E27FC236}">
                <a16:creationId xmlns:a16="http://schemas.microsoft.com/office/drawing/2014/main" id="{E6C06FE4-485E-844A-9FC5-5902B6931CB0}"/>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2956057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uter mockup">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60FA27-87F8-4F46-ABC1-77DD3A0703C3}"/>
              </a:ext>
            </a:extLst>
          </p:cNvPr>
          <p:cNvSpPr/>
          <p:nvPr userDrawn="1"/>
        </p:nvSpPr>
        <p:spPr>
          <a:xfrm>
            <a:off x="-1" y="2"/>
            <a:ext cx="7292220"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Placeholder 1">
            <a:extLst>
              <a:ext uri="{FF2B5EF4-FFF2-40B4-BE49-F238E27FC236}">
                <a16:creationId xmlns:a16="http://schemas.microsoft.com/office/drawing/2014/main" id="{88CDEE4C-097A-594C-9281-AD4F6E007FF8}"/>
              </a:ext>
            </a:extLst>
          </p:cNvPr>
          <p:cNvSpPr>
            <a:spLocks noGrp="1"/>
          </p:cNvSpPr>
          <p:nvPr>
            <p:ph type="title" hasCustomPrompt="1"/>
          </p:nvPr>
        </p:nvSpPr>
        <p:spPr>
          <a:xfrm>
            <a:off x="7891149" y="1333500"/>
            <a:ext cx="3749163" cy="1188328"/>
          </a:xfrm>
          <a:prstGeom prst="rect">
            <a:avLst/>
          </a:prstGeom>
        </p:spPr>
        <p:txBody>
          <a:bodyPr vert="horz" lIns="0" tIns="0" rIns="0" bIns="0" rtlCol="0" anchor="b">
            <a:noAutofit/>
          </a:bodyPr>
          <a:lstStyle>
            <a:lvl1pPr>
              <a:defRPr sz="2500" b="0" i="0" baseline="0">
                <a:solidFill>
                  <a:schemeClr val="accent1"/>
                </a:solidFill>
              </a:defRPr>
            </a:lvl1pPr>
          </a:lstStyle>
          <a:p>
            <a:r>
              <a:rPr lang="en-US" dirty="0"/>
              <a:t>Click to edit </a:t>
            </a:r>
            <a:br>
              <a:rPr lang="en-US" dirty="0"/>
            </a:br>
            <a:r>
              <a:rPr lang="en-US" dirty="0"/>
              <a:t>Master title style</a:t>
            </a:r>
          </a:p>
        </p:txBody>
      </p:sp>
      <p:sp>
        <p:nvSpPr>
          <p:cNvPr id="7" name="Text Placeholder 4">
            <a:extLst>
              <a:ext uri="{FF2B5EF4-FFF2-40B4-BE49-F238E27FC236}">
                <a16:creationId xmlns:a16="http://schemas.microsoft.com/office/drawing/2014/main" id="{78670897-5F6C-1C46-8349-5433E700A70A}"/>
              </a:ext>
            </a:extLst>
          </p:cNvPr>
          <p:cNvSpPr>
            <a:spLocks noGrp="1"/>
          </p:cNvSpPr>
          <p:nvPr>
            <p:ph type="body" sz="quarter" idx="12"/>
          </p:nvPr>
        </p:nvSpPr>
        <p:spPr>
          <a:xfrm>
            <a:off x="7890933" y="2692085"/>
            <a:ext cx="3748619" cy="3434079"/>
          </a:xfrm>
        </p:spPr>
        <p:txBody>
          <a:bodyPr anchor="t" anchorCtr="0"/>
          <a:lstStyle>
            <a:lvl1pPr>
              <a:lnSpc>
                <a:spcPct val="90000"/>
              </a:lnSpc>
              <a:spcBef>
                <a:spcPts val="900"/>
              </a:spcBef>
              <a:spcAft>
                <a:spcPts val="0"/>
              </a:spcAft>
              <a:buFontTx/>
              <a:buNone/>
              <a:defRPr sz="1500" b="1" i="0" baseline="0">
                <a:solidFill>
                  <a:schemeClr val="accent1"/>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pic>
        <p:nvPicPr>
          <p:cNvPr id="11" name="Shape 1701">
            <a:extLst>
              <a:ext uri="{FF2B5EF4-FFF2-40B4-BE49-F238E27FC236}">
                <a16:creationId xmlns:a16="http://schemas.microsoft.com/office/drawing/2014/main" id="{514016AA-312B-B84F-BCC3-36047125102C}"/>
              </a:ext>
            </a:extLst>
          </p:cNvPr>
          <p:cNvPicPr preferRelativeResize="0"/>
          <p:nvPr userDrawn="1"/>
        </p:nvPicPr>
        <p:blipFill rotWithShape="1">
          <a:blip r:embed="rId2">
            <a:alphaModFix/>
          </a:blip>
          <a:srcRect l="2735"/>
          <a:stretch/>
        </p:blipFill>
        <p:spPr>
          <a:xfrm>
            <a:off x="368833" y="894198"/>
            <a:ext cx="6793967" cy="7639022"/>
          </a:xfrm>
          <a:prstGeom prst="rect">
            <a:avLst/>
          </a:prstGeom>
          <a:noFill/>
          <a:ln>
            <a:noFill/>
          </a:ln>
          <a:effectLst>
            <a:outerShdw blurRad="304800" dist="279400" dir="2700000" algn="tl" rotWithShape="0">
              <a:prstClr val="black">
                <a:alpha val="18000"/>
              </a:prstClr>
            </a:outerShdw>
          </a:effectLst>
        </p:spPr>
      </p:pic>
      <p:sp>
        <p:nvSpPr>
          <p:cNvPr id="12" name="Picture Placeholder 11">
            <a:extLst>
              <a:ext uri="{FF2B5EF4-FFF2-40B4-BE49-F238E27FC236}">
                <a16:creationId xmlns:a16="http://schemas.microsoft.com/office/drawing/2014/main" id="{91A1F856-4412-F04A-B6EE-C412321F4F14}"/>
              </a:ext>
            </a:extLst>
          </p:cNvPr>
          <p:cNvSpPr>
            <a:spLocks noGrp="1"/>
          </p:cNvSpPr>
          <p:nvPr>
            <p:ph type="pic" sz="quarter" idx="11"/>
          </p:nvPr>
        </p:nvSpPr>
        <p:spPr>
          <a:xfrm>
            <a:off x="675923" y="1333501"/>
            <a:ext cx="5958558" cy="359409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3" name="Slide Number Placeholder 5">
            <a:extLst>
              <a:ext uri="{FF2B5EF4-FFF2-40B4-BE49-F238E27FC236}">
                <a16:creationId xmlns:a16="http://schemas.microsoft.com/office/drawing/2014/main" id="{A2D80344-AFAF-EA49-98C4-2F4E55A4D9D8}"/>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764075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3"/>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AE66655-329A-3744-BC22-477F250B9F9D}"/>
              </a:ext>
            </a:extLst>
          </p:cNvPr>
          <p:cNvSpPr/>
          <p:nvPr userDrawn="1"/>
        </p:nvSpPr>
        <p:spPr>
          <a:xfrm>
            <a:off x="0" y="0"/>
            <a:ext cx="12192000" cy="1189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
            <a:extLst>
              <a:ext uri="{FF2B5EF4-FFF2-40B4-BE49-F238E27FC236}">
                <a16:creationId xmlns:a16="http://schemas.microsoft.com/office/drawing/2014/main" id="{016CA424-4051-5C43-AFC2-89F86EA2499C}"/>
              </a:ext>
            </a:extLst>
          </p:cNvPr>
          <p:cNvSpPr>
            <a:spLocks noGrp="1"/>
          </p:cNvSpPr>
          <p:nvPr>
            <p:ph type="ctrTitle" hasCustomPrompt="1"/>
          </p:nvPr>
        </p:nvSpPr>
        <p:spPr>
          <a:xfrm>
            <a:off x="575734" y="4097273"/>
            <a:ext cx="8252884" cy="2034398"/>
          </a:xfrm>
        </p:spPr>
        <p:txBody>
          <a:bodyPr anchor="b"/>
          <a:lstStyle>
            <a:lvl1pPr algn="l">
              <a:lnSpc>
                <a:spcPct val="90000"/>
              </a:lnSpc>
              <a:defRPr sz="5000" b="1" i="0" normalizeH="0" baseline="0">
                <a:solidFill>
                  <a:schemeClr val="accent1"/>
                </a:solidFill>
              </a:defRPr>
            </a:lvl1pPr>
          </a:lstStyle>
          <a:p>
            <a:r>
              <a:rPr lang="en-US" dirty="0"/>
              <a:t>Click to edit </a:t>
            </a:r>
            <a:br>
              <a:rPr lang="en-US" dirty="0"/>
            </a:br>
            <a:r>
              <a:rPr lang="en-US" dirty="0"/>
              <a:t>Master title style</a:t>
            </a:r>
          </a:p>
        </p:txBody>
      </p:sp>
      <p:pic>
        <p:nvPicPr>
          <p:cNvPr id="7" name="Picture 6">
            <a:extLst>
              <a:ext uri="{FF2B5EF4-FFF2-40B4-BE49-F238E27FC236}">
                <a16:creationId xmlns:a16="http://schemas.microsoft.com/office/drawing/2014/main" id="{99C6F755-E062-3948-AE1C-9935F0E317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0650" y="5059751"/>
            <a:ext cx="2628900" cy="1051559"/>
          </a:xfrm>
          <a:prstGeom prst="rect">
            <a:avLst/>
          </a:prstGeom>
        </p:spPr>
      </p:pic>
      <p:sp>
        <p:nvSpPr>
          <p:cNvPr id="8" name="Slide Number Placeholder 5">
            <a:extLst>
              <a:ext uri="{FF2B5EF4-FFF2-40B4-BE49-F238E27FC236}">
                <a16:creationId xmlns:a16="http://schemas.microsoft.com/office/drawing/2014/main" id="{AF3D8B47-D499-D140-A80A-3CB14571362B}"/>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2616354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with Social">
    <p:bg>
      <p:bgPr>
        <a:solidFill>
          <a:schemeClr val="accent3"/>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AE66655-329A-3744-BC22-477F250B9F9D}"/>
              </a:ext>
            </a:extLst>
          </p:cNvPr>
          <p:cNvSpPr/>
          <p:nvPr userDrawn="1"/>
        </p:nvSpPr>
        <p:spPr>
          <a:xfrm>
            <a:off x="0" y="1"/>
            <a:ext cx="12192000" cy="1189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D2053D77-6005-DD42-9A66-97A479F98CC6}"/>
              </a:ext>
            </a:extLst>
          </p:cNvPr>
          <p:cNvSpPr>
            <a:spLocks noGrp="1"/>
          </p:cNvSpPr>
          <p:nvPr>
            <p:ph type="ctrTitle" hasCustomPrompt="1"/>
          </p:nvPr>
        </p:nvSpPr>
        <p:spPr>
          <a:xfrm>
            <a:off x="575734" y="4097273"/>
            <a:ext cx="8252884" cy="2034398"/>
          </a:xfrm>
        </p:spPr>
        <p:txBody>
          <a:bodyPr anchor="b"/>
          <a:lstStyle>
            <a:lvl1pPr algn="l">
              <a:lnSpc>
                <a:spcPct val="90000"/>
              </a:lnSpc>
              <a:defRPr sz="5000" b="1" i="0" normalizeH="0" baseline="0">
                <a:solidFill>
                  <a:schemeClr val="accent1"/>
                </a:solidFill>
              </a:defRPr>
            </a:lvl1pPr>
          </a:lstStyle>
          <a:p>
            <a:r>
              <a:rPr lang="en-US" dirty="0"/>
              <a:t>Click to edit </a:t>
            </a:r>
            <a:br>
              <a:rPr lang="en-US" dirty="0"/>
            </a:br>
            <a:r>
              <a:rPr lang="en-US" dirty="0"/>
              <a:t>Master title style</a:t>
            </a:r>
          </a:p>
        </p:txBody>
      </p:sp>
      <p:pic>
        <p:nvPicPr>
          <p:cNvPr id="23" name="Picture 22">
            <a:extLst>
              <a:ext uri="{FF2B5EF4-FFF2-40B4-BE49-F238E27FC236}">
                <a16:creationId xmlns:a16="http://schemas.microsoft.com/office/drawing/2014/main" id="{33132FF9-435F-7746-84FE-DC9A636153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0650" y="5059751"/>
            <a:ext cx="2628900" cy="1051559"/>
          </a:xfrm>
          <a:prstGeom prst="rect">
            <a:avLst/>
          </a:prstGeom>
        </p:spPr>
      </p:pic>
      <p:sp>
        <p:nvSpPr>
          <p:cNvPr id="25" name="Title 1">
            <a:extLst>
              <a:ext uri="{FF2B5EF4-FFF2-40B4-BE49-F238E27FC236}">
                <a16:creationId xmlns:a16="http://schemas.microsoft.com/office/drawing/2014/main" id="{02D9FC81-7316-1D44-8C67-BC049B311411}"/>
              </a:ext>
            </a:extLst>
          </p:cNvPr>
          <p:cNvSpPr txBox="1">
            <a:spLocks/>
          </p:cNvSpPr>
          <p:nvPr userDrawn="1"/>
        </p:nvSpPr>
        <p:spPr>
          <a:xfrm>
            <a:off x="9439025" y="1814945"/>
            <a:ext cx="1254376" cy="155518"/>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5000" b="1" i="0" kern="1200" normalizeH="0" baseline="0">
                <a:solidFill>
                  <a:schemeClr val="accent2"/>
                </a:solidFill>
                <a:latin typeface="Rockwell" panose="02060603020205020403" pitchFamily="18" charset="77"/>
                <a:ea typeface="+mj-ea"/>
                <a:cs typeface="+mj-cs"/>
              </a:defRPr>
            </a:lvl1pPr>
          </a:lstStyle>
          <a:p>
            <a:r>
              <a:rPr lang="en-US" sz="1050" b="0" dirty="0" err="1">
                <a:solidFill>
                  <a:schemeClr val="bg1"/>
                </a:solidFill>
              </a:rPr>
              <a:t>CAforPrunes</a:t>
            </a:r>
            <a:endParaRPr lang="en-US" sz="1050" b="0" dirty="0">
              <a:solidFill>
                <a:schemeClr val="bg1"/>
              </a:solidFill>
            </a:endParaRPr>
          </a:p>
        </p:txBody>
      </p:sp>
      <p:sp>
        <p:nvSpPr>
          <p:cNvPr id="26" name="Title 1">
            <a:extLst>
              <a:ext uri="{FF2B5EF4-FFF2-40B4-BE49-F238E27FC236}">
                <a16:creationId xmlns:a16="http://schemas.microsoft.com/office/drawing/2014/main" id="{9E498BAD-5623-674A-AF2C-3A30A721E35C}"/>
              </a:ext>
            </a:extLst>
          </p:cNvPr>
          <p:cNvSpPr txBox="1">
            <a:spLocks/>
          </p:cNvSpPr>
          <p:nvPr userDrawn="1"/>
        </p:nvSpPr>
        <p:spPr>
          <a:xfrm>
            <a:off x="9439025" y="2241983"/>
            <a:ext cx="1254376" cy="155518"/>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5000" b="1" i="0" kern="1200" normalizeH="0" baseline="0">
                <a:solidFill>
                  <a:schemeClr val="accent2"/>
                </a:solidFill>
                <a:latin typeface="Rockwell" panose="02060603020205020403" pitchFamily="18" charset="77"/>
                <a:ea typeface="+mj-ea"/>
                <a:cs typeface="+mj-cs"/>
              </a:defRPr>
            </a:lvl1pPr>
          </a:lstStyle>
          <a:p>
            <a:r>
              <a:rPr lang="en-US" sz="1050" b="0" dirty="0" err="1">
                <a:solidFill>
                  <a:schemeClr val="bg1"/>
                </a:solidFill>
              </a:rPr>
              <a:t>CAforPrunes</a:t>
            </a:r>
            <a:endParaRPr lang="en-US" sz="1050" b="0" dirty="0">
              <a:solidFill>
                <a:schemeClr val="bg1"/>
              </a:solidFill>
            </a:endParaRPr>
          </a:p>
        </p:txBody>
      </p:sp>
      <p:sp>
        <p:nvSpPr>
          <p:cNvPr id="27" name="Title 1">
            <a:extLst>
              <a:ext uri="{FF2B5EF4-FFF2-40B4-BE49-F238E27FC236}">
                <a16:creationId xmlns:a16="http://schemas.microsoft.com/office/drawing/2014/main" id="{F362C5CF-51C2-BD4C-8059-E2CB02FFD3CB}"/>
              </a:ext>
            </a:extLst>
          </p:cNvPr>
          <p:cNvSpPr txBox="1">
            <a:spLocks/>
          </p:cNvSpPr>
          <p:nvPr userDrawn="1"/>
        </p:nvSpPr>
        <p:spPr>
          <a:xfrm>
            <a:off x="9439025" y="3523095"/>
            <a:ext cx="1254376" cy="155518"/>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5000" b="1" i="0" kern="1200" normalizeH="0" baseline="0">
                <a:solidFill>
                  <a:schemeClr val="accent2"/>
                </a:solidFill>
                <a:latin typeface="Rockwell" panose="02060603020205020403" pitchFamily="18" charset="77"/>
                <a:ea typeface="+mj-ea"/>
                <a:cs typeface="+mj-cs"/>
              </a:defRPr>
            </a:lvl1pPr>
          </a:lstStyle>
          <a:p>
            <a:r>
              <a:rPr lang="en-US" sz="1050" b="0" dirty="0" err="1">
                <a:solidFill>
                  <a:schemeClr val="bg1"/>
                </a:solidFill>
              </a:rPr>
              <a:t>CAforPrunes</a:t>
            </a:r>
            <a:endParaRPr lang="en-US" sz="1050" b="0" dirty="0">
              <a:solidFill>
                <a:schemeClr val="bg1"/>
              </a:solidFill>
            </a:endParaRPr>
          </a:p>
        </p:txBody>
      </p:sp>
      <p:sp>
        <p:nvSpPr>
          <p:cNvPr id="28" name="Title 1">
            <a:extLst>
              <a:ext uri="{FF2B5EF4-FFF2-40B4-BE49-F238E27FC236}">
                <a16:creationId xmlns:a16="http://schemas.microsoft.com/office/drawing/2014/main" id="{B7814077-2119-1C46-8E8B-1068AF7184FE}"/>
              </a:ext>
            </a:extLst>
          </p:cNvPr>
          <p:cNvSpPr txBox="1">
            <a:spLocks/>
          </p:cNvSpPr>
          <p:nvPr userDrawn="1"/>
        </p:nvSpPr>
        <p:spPr>
          <a:xfrm>
            <a:off x="9439025" y="3096059"/>
            <a:ext cx="1254376" cy="155518"/>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5000" b="1" i="0" kern="1200" normalizeH="0" baseline="0">
                <a:solidFill>
                  <a:schemeClr val="accent2"/>
                </a:solidFill>
                <a:latin typeface="Rockwell" panose="02060603020205020403" pitchFamily="18" charset="77"/>
                <a:ea typeface="+mj-ea"/>
                <a:cs typeface="+mj-cs"/>
              </a:defRPr>
            </a:lvl1pPr>
          </a:lstStyle>
          <a:p>
            <a:r>
              <a:rPr lang="en-US" sz="1050" b="0" dirty="0" err="1">
                <a:solidFill>
                  <a:schemeClr val="bg1"/>
                </a:solidFill>
              </a:rPr>
              <a:t>CAforPrunes</a:t>
            </a:r>
            <a:endParaRPr lang="en-US" sz="1050" b="0" dirty="0">
              <a:solidFill>
                <a:schemeClr val="bg1"/>
              </a:solidFill>
            </a:endParaRPr>
          </a:p>
        </p:txBody>
      </p:sp>
      <p:sp>
        <p:nvSpPr>
          <p:cNvPr id="29" name="Title 1">
            <a:extLst>
              <a:ext uri="{FF2B5EF4-FFF2-40B4-BE49-F238E27FC236}">
                <a16:creationId xmlns:a16="http://schemas.microsoft.com/office/drawing/2014/main" id="{59D06BBB-613B-0243-A1FD-B8D846FF308A}"/>
              </a:ext>
            </a:extLst>
          </p:cNvPr>
          <p:cNvSpPr txBox="1">
            <a:spLocks/>
          </p:cNvSpPr>
          <p:nvPr userDrawn="1"/>
        </p:nvSpPr>
        <p:spPr>
          <a:xfrm>
            <a:off x="9439025" y="2669021"/>
            <a:ext cx="1254376" cy="155518"/>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5000" b="1" i="0" kern="1200" normalizeH="0" baseline="0">
                <a:solidFill>
                  <a:schemeClr val="accent2"/>
                </a:solidFill>
                <a:latin typeface="Rockwell" panose="02060603020205020403" pitchFamily="18" charset="77"/>
                <a:ea typeface="+mj-ea"/>
                <a:cs typeface="+mj-cs"/>
              </a:defRPr>
            </a:lvl1pPr>
          </a:lstStyle>
          <a:p>
            <a:r>
              <a:rPr lang="en-US" sz="1050" b="0" dirty="0" err="1">
                <a:solidFill>
                  <a:schemeClr val="bg1"/>
                </a:solidFill>
              </a:rPr>
              <a:t>CAforPrunes</a:t>
            </a:r>
            <a:endParaRPr lang="en-US" sz="1050" b="0" dirty="0">
              <a:solidFill>
                <a:schemeClr val="bg1"/>
              </a:solidFill>
            </a:endParaRPr>
          </a:p>
        </p:txBody>
      </p:sp>
      <p:pic>
        <p:nvPicPr>
          <p:cNvPr id="30" name="Picture 29">
            <a:extLst>
              <a:ext uri="{FF2B5EF4-FFF2-40B4-BE49-F238E27FC236}">
                <a16:creationId xmlns:a16="http://schemas.microsoft.com/office/drawing/2014/main" id="{6444FF69-6E62-8C41-8123-EECDEB17AB86}"/>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8979914" y="1760471"/>
            <a:ext cx="293281" cy="293281"/>
          </a:xfrm>
          <a:prstGeom prst="rect">
            <a:avLst/>
          </a:prstGeom>
          <a:noFill/>
        </p:spPr>
      </p:pic>
      <p:pic>
        <p:nvPicPr>
          <p:cNvPr id="31" name="Picture 30">
            <a:extLst>
              <a:ext uri="{FF2B5EF4-FFF2-40B4-BE49-F238E27FC236}">
                <a16:creationId xmlns:a16="http://schemas.microsoft.com/office/drawing/2014/main" id="{6DD3366F-6331-664D-AB09-8F375B25B4C2}"/>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8979914" y="2176168"/>
            <a:ext cx="293281" cy="293281"/>
          </a:xfrm>
          <a:prstGeom prst="rect">
            <a:avLst/>
          </a:prstGeom>
        </p:spPr>
      </p:pic>
      <p:pic>
        <p:nvPicPr>
          <p:cNvPr id="32" name="Picture 31">
            <a:extLst>
              <a:ext uri="{FF2B5EF4-FFF2-40B4-BE49-F238E27FC236}">
                <a16:creationId xmlns:a16="http://schemas.microsoft.com/office/drawing/2014/main" id="{DB9A3AD6-A21A-484C-A24D-5B8B75139DB6}"/>
              </a:ext>
            </a:extLst>
          </p:cNvPr>
          <p:cNvPicPr>
            <a:picLocks noChangeAspect="1"/>
          </p:cNvPicPr>
          <p:nvPr userDrawn="1"/>
        </p:nvPicPr>
        <p:blipFill>
          <a:blip r:embed="rId5" cstate="screen">
            <a:biLevel thresh="25000"/>
            <a:extLst>
              <a:ext uri="{28A0092B-C50C-407E-A947-70E740481C1C}">
                <a14:useLocalDpi xmlns:a14="http://schemas.microsoft.com/office/drawing/2010/main"/>
              </a:ext>
            </a:extLst>
          </a:blip>
          <a:stretch>
            <a:fillRect/>
          </a:stretch>
        </p:blipFill>
        <p:spPr>
          <a:xfrm>
            <a:off x="8979914" y="2591865"/>
            <a:ext cx="293281" cy="293281"/>
          </a:xfrm>
          <a:prstGeom prst="rect">
            <a:avLst/>
          </a:prstGeom>
        </p:spPr>
      </p:pic>
      <p:pic>
        <p:nvPicPr>
          <p:cNvPr id="33" name="Picture 32">
            <a:extLst>
              <a:ext uri="{FF2B5EF4-FFF2-40B4-BE49-F238E27FC236}">
                <a16:creationId xmlns:a16="http://schemas.microsoft.com/office/drawing/2014/main" id="{13FC062D-772F-B54E-A1BC-9ECE1F2F1B5F}"/>
              </a:ext>
            </a:extLst>
          </p:cNvPr>
          <p:cNvPicPr>
            <a:picLocks noChangeAspect="1"/>
          </p:cNvPicPr>
          <p:nvPr userDrawn="1"/>
        </p:nvPicPr>
        <p:blipFill>
          <a:blip r:embed="rId6" cstate="screen">
            <a:biLevel thresh="25000"/>
            <a:extLst>
              <a:ext uri="{28A0092B-C50C-407E-A947-70E740481C1C}">
                <a14:useLocalDpi xmlns:a14="http://schemas.microsoft.com/office/drawing/2010/main"/>
              </a:ext>
            </a:extLst>
          </a:blip>
          <a:stretch>
            <a:fillRect/>
          </a:stretch>
        </p:blipFill>
        <p:spPr>
          <a:xfrm>
            <a:off x="8979914" y="3462879"/>
            <a:ext cx="293281" cy="293281"/>
          </a:xfrm>
          <a:prstGeom prst="rect">
            <a:avLst/>
          </a:prstGeom>
        </p:spPr>
      </p:pic>
      <p:pic>
        <p:nvPicPr>
          <p:cNvPr id="34" name="Picture 33">
            <a:extLst>
              <a:ext uri="{FF2B5EF4-FFF2-40B4-BE49-F238E27FC236}">
                <a16:creationId xmlns:a16="http://schemas.microsoft.com/office/drawing/2014/main" id="{492702B1-AA09-9640-B449-EDF85CC3ED07}"/>
              </a:ext>
            </a:extLst>
          </p:cNvPr>
          <p:cNvPicPr>
            <a:picLocks noChangeAspect="1"/>
          </p:cNvPicPr>
          <p:nvPr userDrawn="1"/>
        </p:nvPicPr>
        <p:blipFill>
          <a:blip r:embed="rId7" cstate="screen">
            <a:biLevel thresh="25000"/>
            <a:extLst>
              <a:ext uri="{28A0092B-C50C-407E-A947-70E740481C1C}">
                <a14:useLocalDpi xmlns:a14="http://schemas.microsoft.com/office/drawing/2010/main"/>
              </a:ext>
            </a:extLst>
          </a:blip>
          <a:stretch>
            <a:fillRect/>
          </a:stretch>
        </p:blipFill>
        <p:spPr>
          <a:xfrm>
            <a:off x="8960104" y="3007562"/>
            <a:ext cx="332901" cy="332901"/>
          </a:xfrm>
          <a:prstGeom prst="rect">
            <a:avLst/>
          </a:prstGeom>
        </p:spPr>
      </p:pic>
      <p:cxnSp>
        <p:nvCxnSpPr>
          <p:cNvPr id="35" name="Straight Connector 34">
            <a:extLst>
              <a:ext uri="{FF2B5EF4-FFF2-40B4-BE49-F238E27FC236}">
                <a16:creationId xmlns:a16="http://schemas.microsoft.com/office/drawing/2014/main" id="{5D3B3C17-093D-D64C-A5A3-6F750E04D11A}"/>
              </a:ext>
            </a:extLst>
          </p:cNvPr>
          <p:cNvCxnSpPr>
            <a:cxnSpLocks/>
          </p:cNvCxnSpPr>
          <p:nvPr userDrawn="1"/>
        </p:nvCxnSpPr>
        <p:spPr>
          <a:xfrm>
            <a:off x="8931061" y="1814945"/>
            <a:ext cx="0" cy="18911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Slide Number Placeholder 5">
            <a:extLst>
              <a:ext uri="{FF2B5EF4-FFF2-40B4-BE49-F238E27FC236}">
                <a16:creationId xmlns:a16="http://schemas.microsoft.com/office/drawing/2014/main" id="{BF66487F-EBF2-9E4C-90CE-E305D4849C43}"/>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4652268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ull quote">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420F21D-4B7E-B84C-A89C-6EC33B9B2AE6}"/>
              </a:ext>
            </a:extLst>
          </p:cNvPr>
          <p:cNvSpPr/>
          <p:nvPr userDrawn="1"/>
        </p:nvSpPr>
        <p:spPr>
          <a:xfrm>
            <a:off x="575733" y="3801979"/>
            <a:ext cx="11063817" cy="23241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11">
            <a:extLst>
              <a:ext uri="{FF2B5EF4-FFF2-40B4-BE49-F238E27FC236}">
                <a16:creationId xmlns:a16="http://schemas.microsoft.com/office/drawing/2014/main" id="{7AA2A33B-A099-1149-B85F-E2E6779B53ED}"/>
              </a:ext>
            </a:extLst>
          </p:cNvPr>
          <p:cNvSpPr>
            <a:spLocks noGrp="1"/>
          </p:cNvSpPr>
          <p:nvPr>
            <p:ph type="pic" sz="quarter" idx="11"/>
          </p:nvPr>
        </p:nvSpPr>
        <p:spPr>
          <a:xfrm>
            <a:off x="11653" y="0"/>
            <a:ext cx="12180347" cy="3888606"/>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1" name="Title 1">
            <a:extLst>
              <a:ext uri="{FF2B5EF4-FFF2-40B4-BE49-F238E27FC236}">
                <a16:creationId xmlns:a16="http://schemas.microsoft.com/office/drawing/2014/main" id="{9CF92D89-5213-064B-87BF-37C4BEB79931}"/>
              </a:ext>
            </a:extLst>
          </p:cNvPr>
          <p:cNvSpPr>
            <a:spLocks noGrp="1"/>
          </p:cNvSpPr>
          <p:nvPr>
            <p:ph type="ctrTitle" hasCustomPrompt="1"/>
          </p:nvPr>
        </p:nvSpPr>
        <p:spPr>
          <a:xfrm>
            <a:off x="1424539" y="4263992"/>
            <a:ext cx="9496927" cy="1434165"/>
          </a:xfrm>
        </p:spPr>
        <p:txBody>
          <a:bodyPr anchor="ctr" anchorCtr="0"/>
          <a:lstStyle>
            <a:lvl1pPr algn="ctr">
              <a:lnSpc>
                <a:spcPct val="90000"/>
              </a:lnSpc>
              <a:defRPr sz="2500" b="0" i="0" normalizeH="0" baseline="0">
                <a:solidFill>
                  <a:schemeClr val="accent5"/>
                </a:solidFill>
                <a:latin typeface="Rockwell" panose="02060603020205020403" pitchFamily="18" charset="77"/>
              </a:defRPr>
            </a:lvl1pPr>
          </a:lstStyle>
          <a:p>
            <a:r>
              <a:rPr lang="en-US" dirty="0"/>
              <a:t>“Click to edit </a:t>
            </a:r>
            <a:br>
              <a:rPr lang="en-US" dirty="0"/>
            </a:br>
            <a:r>
              <a:rPr lang="en-US" dirty="0"/>
              <a:t>Master title style”</a:t>
            </a:r>
          </a:p>
        </p:txBody>
      </p:sp>
      <p:sp>
        <p:nvSpPr>
          <p:cNvPr id="8" name="Text Placeholder 34">
            <a:extLst>
              <a:ext uri="{FF2B5EF4-FFF2-40B4-BE49-F238E27FC236}">
                <a16:creationId xmlns:a16="http://schemas.microsoft.com/office/drawing/2014/main" id="{FD38EF4C-BFE5-B648-853F-4E2053475E5A}"/>
              </a:ext>
            </a:extLst>
          </p:cNvPr>
          <p:cNvSpPr>
            <a:spLocks noGrp="1"/>
          </p:cNvSpPr>
          <p:nvPr>
            <p:ph type="body" sz="quarter" idx="10" hasCustomPrompt="1"/>
          </p:nvPr>
        </p:nvSpPr>
        <p:spPr>
          <a:xfrm>
            <a:off x="3185584" y="6126164"/>
            <a:ext cx="5825067" cy="375385"/>
          </a:xfrm>
        </p:spPr>
        <p:txBody>
          <a:bodyPr anchor="b" anchorCtr="0"/>
          <a:lstStyle>
            <a:lvl1pPr marL="0" indent="0" algn="ctr">
              <a:spcBef>
                <a:spcPts val="0"/>
              </a:spcBef>
              <a:spcAft>
                <a:spcPts val="0"/>
              </a:spcAft>
              <a:buNone/>
              <a:defRPr sz="1400" cap="all" spc="20" baseline="0">
                <a:solidFill>
                  <a:schemeClr val="tx2"/>
                </a:solidFill>
              </a:defRPr>
            </a:lvl1pPr>
          </a:lstStyle>
          <a:p>
            <a:pPr lvl="0"/>
            <a:r>
              <a:rPr lang="en-US" dirty="0"/>
              <a:t>Anonymous</a:t>
            </a:r>
          </a:p>
        </p:txBody>
      </p:sp>
      <p:sp>
        <p:nvSpPr>
          <p:cNvPr id="9" name="Slide Number Placeholder 5">
            <a:extLst>
              <a:ext uri="{FF2B5EF4-FFF2-40B4-BE49-F238E27FC236}">
                <a16:creationId xmlns:a16="http://schemas.microsoft.com/office/drawing/2014/main" id="{A34BC8D1-827C-F144-9F62-EBA20B8FA954}"/>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25790041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Photo gri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420F21D-4B7E-B84C-A89C-6EC33B9B2AE6}"/>
              </a:ext>
            </a:extLst>
          </p:cNvPr>
          <p:cNvSpPr/>
          <p:nvPr userDrawn="1"/>
        </p:nvSpPr>
        <p:spPr>
          <a:xfrm>
            <a:off x="0" y="0"/>
            <a:ext cx="57912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11">
            <a:extLst>
              <a:ext uri="{FF2B5EF4-FFF2-40B4-BE49-F238E27FC236}">
                <a16:creationId xmlns:a16="http://schemas.microsoft.com/office/drawing/2014/main" id="{7AA2A33B-A099-1149-B85F-E2E6779B53ED}"/>
              </a:ext>
            </a:extLst>
          </p:cNvPr>
          <p:cNvSpPr>
            <a:spLocks noGrp="1"/>
          </p:cNvSpPr>
          <p:nvPr>
            <p:ph type="pic" sz="quarter" idx="11"/>
          </p:nvPr>
        </p:nvSpPr>
        <p:spPr>
          <a:xfrm>
            <a:off x="11653" y="3313180"/>
            <a:ext cx="7315200" cy="2812983"/>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1" name="Title 1">
            <a:extLst>
              <a:ext uri="{FF2B5EF4-FFF2-40B4-BE49-F238E27FC236}">
                <a16:creationId xmlns:a16="http://schemas.microsoft.com/office/drawing/2014/main" id="{9CF92D89-5213-064B-87BF-37C4BEB79931}"/>
              </a:ext>
            </a:extLst>
          </p:cNvPr>
          <p:cNvSpPr>
            <a:spLocks noGrp="1"/>
          </p:cNvSpPr>
          <p:nvPr>
            <p:ph type="ctrTitle" hasCustomPrompt="1"/>
          </p:nvPr>
        </p:nvSpPr>
        <p:spPr>
          <a:xfrm>
            <a:off x="7890932" y="1189039"/>
            <a:ext cx="3748619" cy="1968499"/>
          </a:xfrm>
        </p:spPr>
        <p:txBody>
          <a:bodyPr anchor="b" anchorCtr="0"/>
          <a:lstStyle>
            <a:lvl1pPr algn="l">
              <a:lnSpc>
                <a:spcPct val="90000"/>
              </a:lnSpc>
              <a:defRPr sz="2500" b="0" i="0" normalizeH="0" baseline="0">
                <a:solidFill>
                  <a:schemeClr val="accent5"/>
                </a:solidFill>
                <a:latin typeface="Rockwell" panose="02060603020205020403" pitchFamily="18" charset="77"/>
              </a:defRPr>
            </a:lvl1pPr>
          </a:lstStyle>
          <a:p>
            <a:r>
              <a:rPr lang="en-US" dirty="0"/>
              <a:t>Click to edit </a:t>
            </a:r>
            <a:br>
              <a:rPr lang="en-US" dirty="0"/>
            </a:br>
            <a:r>
              <a:rPr lang="en-US" dirty="0"/>
              <a:t>Master title style</a:t>
            </a:r>
          </a:p>
        </p:txBody>
      </p:sp>
      <p:sp>
        <p:nvSpPr>
          <p:cNvPr id="16" name="Picture Placeholder 11">
            <a:extLst>
              <a:ext uri="{FF2B5EF4-FFF2-40B4-BE49-F238E27FC236}">
                <a16:creationId xmlns:a16="http://schemas.microsoft.com/office/drawing/2014/main" id="{97A1CD8C-4055-3149-A73C-FBD8B2DF1253}"/>
              </a:ext>
            </a:extLst>
          </p:cNvPr>
          <p:cNvSpPr>
            <a:spLocks noGrp="1"/>
          </p:cNvSpPr>
          <p:nvPr>
            <p:ph type="pic" sz="quarter" idx="27"/>
          </p:nvPr>
        </p:nvSpPr>
        <p:spPr>
          <a:xfrm>
            <a:off x="3760271" y="1189039"/>
            <a:ext cx="3566583" cy="196849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2" name="Picture Placeholder 11">
            <a:extLst>
              <a:ext uri="{FF2B5EF4-FFF2-40B4-BE49-F238E27FC236}">
                <a16:creationId xmlns:a16="http://schemas.microsoft.com/office/drawing/2014/main" id="{10384E19-D72E-6B4B-9B82-588A4EEA7581}"/>
              </a:ext>
            </a:extLst>
          </p:cNvPr>
          <p:cNvSpPr>
            <a:spLocks noGrp="1"/>
          </p:cNvSpPr>
          <p:nvPr>
            <p:ph type="pic" sz="quarter" idx="28"/>
          </p:nvPr>
        </p:nvSpPr>
        <p:spPr>
          <a:xfrm>
            <a:off x="1" y="1189039"/>
            <a:ext cx="3566583" cy="196849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8" name="Text Placeholder 4">
            <a:extLst>
              <a:ext uri="{FF2B5EF4-FFF2-40B4-BE49-F238E27FC236}">
                <a16:creationId xmlns:a16="http://schemas.microsoft.com/office/drawing/2014/main" id="{A9A4C4E6-0361-5E45-AF26-C468688C9490}"/>
              </a:ext>
            </a:extLst>
          </p:cNvPr>
          <p:cNvSpPr>
            <a:spLocks noGrp="1"/>
          </p:cNvSpPr>
          <p:nvPr>
            <p:ph type="body" sz="quarter" idx="12"/>
          </p:nvPr>
        </p:nvSpPr>
        <p:spPr>
          <a:xfrm>
            <a:off x="7890934" y="3311151"/>
            <a:ext cx="3733261" cy="2815012"/>
          </a:xfrm>
        </p:spPr>
        <p:txBody>
          <a:bodyPr anchor="t" anchorCtr="0"/>
          <a:lstStyle>
            <a:lvl1pPr>
              <a:lnSpc>
                <a:spcPct val="90000"/>
              </a:lnSpc>
              <a:spcBef>
                <a:spcPts val="900"/>
              </a:spcBef>
              <a:spcAft>
                <a:spcPts val="0"/>
              </a:spcAft>
              <a:buFontTx/>
              <a:buNone/>
              <a:defRPr sz="1500" b="1" i="0" baseline="0">
                <a:solidFill>
                  <a:schemeClr val="accent5"/>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9" name="Slide Number Placeholder 5">
            <a:extLst>
              <a:ext uri="{FF2B5EF4-FFF2-40B4-BE49-F238E27FC236}">
                <a16:creationId xmlns:a16="http://schemas.microsoft.com/office/drawing/2014/main" id="{3B389DC3-6293-1245-B3CC-25620145301D}"/>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9003055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Picture Grid">
    <p:bg>
      <p:bgPr>
        <a:solidFill>
          <a:schemeClr val="bg2"/>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7AA2A33B-A099-1149-B85F-E2E6779B53ED}"/>
              </a:ext>
            </a:extLst>
          </p:cNvPr>
          <p:cNvSpPr>
            <a:spLocks noGrp="1"/>
          </p:cNvSpPr>
          <p:nvPr>
            <p:ph type="pic" sz="quarter" idx="11"/>
          </p:nvPr>
        </p:nvSpPr>
        <p:spPr>
          <a:xfrm>
            <a:off x="575733" y="2167774"/>
            <a:ext cx="2624667" cy="196849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9" name="Rectangle 8">
            <a:extLst>
              <a:ext uri="{FF2B5EF4-FFF2-40B4-BE49-F238E27FC236}">
                <a16:creationId xmlns:a16="http://schemas.microsoft.com/office/drawing/2014/main" id="{A6B52FF4-F813-BE42-941E-F265C8AFDE8E}"/>
              </a:ext>
            </a:extLst>
          </p:cNvPr>
          <p:cNvSpPr/>
          <p:nvPr userDrawn="1"/>
        </p:nvSpPr>
        <p:spPr>
          <a:xfrm>
            <a:off x="7443537" y="0"/>
            <a:ext cx="474846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9CF92D89-5213-064B-87BF-37C4BEB79931}"/>
              </a:ext>
            </a:extLst>
          </p:cNvPr>
          <p:cNvSpPr>
            <a:spLocks noGrp="1"/>
          </p:cNvSpPr>
          <p:nvPr>
            <p:ph type="ctrTitle" hasCustomPrompt="1"/>
          </p:nvPr>
        </p:nvSpPr>
        <p:spPr>
          <a:xfrm>
            <a:off x="575735" y="807384"/>
            <a:ext cx="5418665" cy="1088290"/>
          </a:xfrm>
        </p:spPr>
        <p:txBody>
          <a:bodyPr anchor="b" anchorCtr="0"/>
          <a:lstStyle>
            <a:lvl1pPr algn="l">
              <a:lnSpc>
                <a:spcPct val="90000"/>
              </a:lnSpc>
              <a:defRPr sz="4000" b="0" i="0" normalizeH="0" baseline="0">
                <a:solidFill>
                  <a:schemeClr val="accent5"/>
                </a:solidFill>
                <a:latin typeface="Rockwell" panose="02060603020205020403" pitchFamily="18" charset="77"/>
              </a:defRPr>
            </a:lvl1pPr>
          </a:lstStyle>
          <a:p>
            <a:r>
              <a:rPr lang="en-US" dirty="0"/>
              <a:t>Click to edit </a:t>
            </a:r>
            <a:br>
              <a:rPr lang="en-US" dirty="0"/>
            </a:br>
            <a:r>
              <a:rPr lang="en-US" dirty="0"/>
              <a:t>Master title style</a:t>
            </a:r>
          </a:p>
        </p:txBody>
      </p:sp>
      <p:sp>
        <p:nvSpPr>
          <p:cNvPr id="15" name="Picture Placeholder 11">
            <a:extLst>
              <a:ext uri="{FF2B5EF4-FFF2-40B4-BE49-F238E27FC236}">
                <a16:creationId xmlns:a16="http://schemas.microsoft.com/office/drawing/2014/main" id="{8F1768D2-9C2F-284B-BBB9-E92B4B0FCD25}"/>
              </a:ext>
            </a:extLst>
          </p:cNvPr>
          <p:cNvSpPr>
            <a:spLocks noGrp="1"/>
          </p:cNvSpPr>
          <p:nvPr>
            <p:ph type="pic" sz="quarter" idx="26"/>
          </p:nvPr>
        </p:nvSpPr>
        <p:spPr>
          <a:xfrm>
            <a:off x="3396272" y="2167774"/>
            <a:ext cx="2598129" cy="196849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6" name="Picture Placeholder 11">
            <a:extLst>
              <a:ext uri="{FF2B5EF4-FFF2-40B4-BE49-F238E27FC236}">
                <a16:creationId xmlns:a16="http://schemas.microsoft.com/office/drawing/2014/main" id="{97A1CD8C-4055-3149-A73C-FBD8B2DF1253}"/>
              </a:ext>
            </a:extLst>
          </p:cNvPr>
          <p:cNvSpPr>
            <a:spLocks noGrp="1"/>
          </p:cNvSpPr>
          <p:nvPr>
            <p:ph type="pic" sz="quarter" idx="27"/>
          </p:nvPr>
        </p:nvSpPr>
        <p:spPr>
          <a:xfrm>
            <a:off x="6207709" y="2167774"/>
            <a:ext cx="2624667" cy="196849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7" name="Picture Placeholder 11">
            <a:extLst>
              <a:ext uri="{FF2B5EF4-FFF2-40B4-BE49-F238E27FC236}">
                <a16:creationId xmlns:a16="http://schemas.microsoft.com/office/drawing/2014/main" id="{4E1E0158-35E1-AE40-94BD-664DDB21D495}"/>
              </a:ext>
            </a:extLst>
          </p:cNvPr>
          <p:cNvSpPr>
            <a:spLocks noGrp="1"/>
          </p:cNvSpPr>
          <p:nvPr>
            <p:ph type="pic" sz="quarter" idx="28"/>
          </p:nvPr>
        </p:nvSpPr>
        <p:spPr>
          <a:xfrm>
            <a:off x="9028247" y="2167774"/>
            <a:ext cx="2624667" cy="196849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2" name="Text Placeholder 4">
            <a:extLst>
              <a:ext uri="{FF2B5EF4-FFF2-40B4-BE49-F238E27FC236}">
                <a16:creationId xmlns:a16="http://schemas.microsoft.com/office/drawing/2014/main" id="{801E27BD-F97E-094A-AE1B-FABA4B33B6A8}"/>
              </a:ext>
            </a:extLst>
          </p:cNvPr>
          <p:cNvSpPr>
            <a:spLocks noGrp="1"/>
          </p:cNvSpPr>
          <p:nvPr>
            <p:ph type="body" sz="quarter" idx="12"/>
          </p:nvPr>
        </p:nvSpPr>
        <p:spPr>
          <a:xfrm>
            <a:off x="591089" y="4546443"/>
            <a:ext cx="5403311" cy="1579721"/>
          </a:xfrm>
        </p:spPr>
        <p:txBody>
          <a:bodyPr anchor="t" anchorCtr="0"/>
          <a:lstStyle>
            <a:lvl1pPr>
              <a:lnSpc>
                <a:spcPct val="90000"/>
              </a:lnSpc>
              <a:spcBef>
                <a:spcPts val="900"/>
              </a:spcBef>
              <a:spcAft>
                <a:spcPts val="0"/>
              </a:spcAft>
              <a:buFontTx/>
              <a:buNone/>
              <a:defRPr sz="1500" b="1" i="0" baseline="0">
                <a:solidFill>
                  <a:schemeClr val="accent5"/>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13" name="Slide Number Placeholder 5">
            <a:extLst>
              <a:ext uri="{FF2B5EF4-FFF2-40B4-BE49-F238E27FC236}">
                <a16:creationId xmlns:a16="http://schemas.microsoft.com/office/drawing/2014/main" id="{CC29B0FC-DE08-5248-9C06-DE97DB209A11}"/>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41183468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bg2"/>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7AA2A33B-A099-1149-B85F-E2E6779B53ED}"/>
              </a:ext>
            </a:extLst>
          </p:cNvPr>
          <p:cNvSpPr>
            <a:spLocks noGrp="1"/>
          </p:cNvSpPr>
          <p:nvPr>
            <p:ph type="pic" sz="quarter" idx="11"/>
          </p:nvPr>
        </p:nvSpPr>
        <p:spPr>
          <a:xfrm>
            <a:off x="7890933" y="0"/>
            <a:ext cx="4301067" cy="6858000"/>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9" name="Rectangle 8">
            <a:extLst>
              <a:ext uri="{FF2B5EF4-FFF2-40B4-BE49-F238E27FC236}">
                <a16:creationId xmlns:a16="http://schemas.microsoft.com/office/drawing/2014/main" id="{A6B52FF4-F813-BE42-941E-F265C8AFDE8E}"/>
              </a:ext>
            </a:extLst>
          </p:cNvPr>
          <p:cNvSpPr/>
          <p:nvPr userDrawn="1"/>
        </p:nvSpPr>
        <p:spPr>
          <a:xfrm>
            <a:off x="-2" y="2926079"/>
            <a:ext cx="9010652" cy="32000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9CF92D89-5213-064B-87BF-37C4BEB79931}"/>
              </a:ext>
            </a:extLst>
          </p:cNvPr>
          <p:cNvSpPr>
            <a:spLocks noGrp="1"/>
          </p:cNvSpPr>
          <p:nvPr>
            <p:ph type="ctrTitle" hasCustomPrompt="1"/>
          </p:nvPr>
        </p:nvSpPr>
        <p:spPr>
          <a:xfrm>
            <a:off x="575735" y="1189038"/>
            <a:ext cx="5825065" cy="1325562"/>
          </a:xfrm>
        </p:spPr>
        <p:txBody>
          <a:bodyPr anchor="b" anchorCtr="0"/>
          <a:lstStyle>
            <a:lvl1pPr algn="l">
              <a:lnSpc>
                <a:spcPct val="90000"/>
              </a:lnSpc>
              <a:defRPr sz="4000" b="0" i="0" normalizeH="0" baseline="0">
                <a:solidFill>
                  <a:schemeClr val="accent5"/>
                </a:solidFill>
                <a:latin typeface="Rockwell" panose="02060603020205020403" pitchFamily="18" charset="77"/>
              </a:defRPr>
            </a:lvl1pPr>
          </a:lstStyle>
          <a:p>
            <a:r>
              <a:rPr lang="en-US" dirty="0"/>
              <a:t>Click to edit </a:t>
            </a:r>
            <a:br>
              <a:rPr lang="en-US" dirty="0"/>
            </a:br>
            <a:r>
              <a:rPr lang="en-US" dirty="0"/>
              <a:t>Master title style</a:t>
            </a:r>
          </a:p>
        </p:txBody>
      </p:sp>
      <p:sp>
        <p:nvSpPr>
          <p:cNvPr id="22" name="Text Placeholder 4">
            <a:extLst>
              <a:ext uri="{FF2B5EF4-FFF2-40B4-BE49-F238E27FC236}">
                <a16:creationId xmlns:a16="http://schemas.microsoft.com/office/drawing/2014/main" id="{8CFEFE26-3917-D04C-B5A3-6FA5E0CF0FD1}"/>
              </a:ext>
            </a:extLst>
          </p:cNvPr>
          <p:cNvSpPr>
            <a:spLocks noGrp="1"/>
          </p:cNvSpPr>
          <p:nvPr>
            <p:ph type="body" sz="quarter" idx="16" hasCustomPrompt="1"/>
          </p:nvPr>
        </p:nvSpPr>
        <p:spPr>
          <a:xfrm>
            <a:off x="5994399" y="3308604"/>
            <a:ext cx="2061551" cy="669036"/>
          </a:xfrm>
        </p:spPr>
        <p:txBody>
          <a:bodyPr anchor="t" anchorCtr="0"/>
          <a:lstStyle>
            <a:lvl1pPr>
              <a:lnSpc>
                <a:spcPct val="90000"/>
              </a:lnSpc>
              <a:spcBef>
                <a:spcPts val="900"/>
              </a:spcBef>
              <a:spcAft>
                <a:spcPts val="0"/>
              </a:spcAft>
              <a:buFontTx/>
              <a:buNone/>
              <a:defRPr sz="1200" b="1" i="0" baseline="0">
                <a:solidFill>
                  <a:schemeClr val="accent5"/>
                </a:solidFill>
                <a:latin typeface="+mn-lt"/>
              </a:defRPr>
            </a:lvl1pPr>
            <a:lvl2pPr marL="0" indent="0">
              <a:lnSpc>
                <a:spcPct val="90000"/>
              </a:lnSpc>
              <a:spcBef>
                <a:spcPts val="900"/>
              </a:spcBef>
              <a:spcAft>
                <a:spcPts val="600"/>
              </a:spcAft>
              <a:buClr>
                <a:schemeClr val="accent2"/>
              </a:buClr>
              <a:buFontTx/>
              <a:buNone/>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23" name="Text Placeholder 4">
            <a:extLst>
              <a:ext uri="{FF2B5EF4-FFF2-40B4-BE49-F238E27FC236}">
                <a16:creationId xmlns:a16="http://schemas.microsoft.com/office/drawing/2014/main" id="{714F6C09-EEF8-CD42-92B0-A086725B1E05}"/>
              </a:ext>
            </a:extLst>
          </p:cNvPr>
          <p:cNvSpPr>
            <a:spLocks noGrp="1"/>
          </p:cNvSpPr>
          <p:nvPr>
            <p:ph type="body" sz="quarter" idx="17" hasCustomPrompt="1"/>
          </p:nvPr>
        </p:nvSpPr>
        <p:spPr>
          <a:xfrm>
            <a:off x="4324352" y="3308604"/>
            <a:ext cx="1466848" cy="60318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5"/>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02</a:t>
            </a:r>
          </a:p>
        </p:txBody>
      </p:sp>
      <p:sp>
        <p:nvSpPr>
          <p:cNvPr id="28" name="Text Placeholder 4">
            <a:extLst>
              <a:ext uri="{FF2B5EF4-FFF2-40B4-BE49-F238E27FC236}">
                <a16:creationId xmlns:a16="http://schemas.microsoft.com/office/drawing/2014/main" id="{9DE58587-CC12-9344-9335-C07D6868B741}"/>
              </a:ext>
            </a:extLst>
          </p:cNvPr>
          <p:cNvSpPr>
            <a:spLocks noGrp="1"/>
          </p:cNvSpPr>
          <p:nvPr>
            <p:ph type="body" sz="quarter" idx="22" hasCustomPrompt="1"/>
          </p:nvPr>
        </p:nvSpPr>
        <p:spPr>
          <a:xfrm>
            <a:off x="2056383" y="3308604"/>
            <a:ext cx="2061551" cy="669036"/>
          </a:xfrm>
        </p:spPr>
        <p:txBody>
          <a:bodyPr anchor="t" anchorCtr="0"/>
          <a:lstStyle>
            <a:lvl1pPr>
              <a:lnSpc>
                <a:spcPct val="90000"/>
              </a:lnSpc>
              <a:spcBef>
                <a:spcPts val="900"/>
              </a:spcBef>
              <a:spcAft>
                <a:spcPts val="0"/>
              </a:spcAft>
              <a:buFontTx/>
              <a:buNone/>
              <a:defRPr sz="1200" b="1" i="0" baseline="0">
                <a:solidFill>
                  <a:schemeClr val="accent5"/>
                </a:solidFill>
                <a:latin typeface="+mn-lt"/>
              </a:defRPr>
            </a:lvl1pPr>
            <a:lvl2pPr marL="0" indent="0">
              <a:lnSpc>
                <a:spcPct val="90000"/>
              </a:lnSpc>
              <a:spcBef>
                <a:spcPts val="900"/>
              </a:spcBef>
              <a:spcAft>
                <a:spcPts val="600"/>
              </a:spcAft>
              <a:buClr>
                <a:schemeClr val="accent2"/>
              </a:buClr>
              <a:buFontTx/>
              <a:buNone/>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29" name="Text Placeholder 4">
            <a:extLst>
              <a:ext uri="{FF2B5EF4-FFF2-40B4-BE49-F238E27FC236}">
                <a16:creationId xmlns:a16="http://schemas.microsoft.com/office/drawing/2014/main" id="{B7FE4AF6-0E5E-7145-B120-4441CF4B75C3}"/>
              </a:ext>
            </a:extLst>
          </p:cNvPr>
          <p:cNvSpPr>
            <a:spLocks noGrp="1"/>
          </p:cNvSpPr>
          <p:nvPr>
            <p:ph type="body" sz="quarter" idx="23" hasCustomPrompt="1"/>
          </p:nvPr>
        </p:nvSpPr>
        <p:spPr>
          <a:xfrm>
            <a:off x="575733" y="3308604"/>
            <a:ext cx="1277451" cy="60318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5"/>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01</a:t>
            </a:r>
          </a:p>
        </p:txBody>
      </p:sp>
      <p:sp>
        <p:nvSpPr>
          <p:cNvPr id="30" name="Text Placeholder 4">
            <a:extLst>
              <a:ext uri="{FF2B5EF4-FFF2-40B4-BE49-F238E27FC236}">
                <a16:creationId xmlns:a16="http://schemas.microsoft.com/office/drawing/2014/main" id="{80D53694-F6B9-6A48-94EC-389257F83CF3}"/>
              </a:ext>
            </a:extLst>
          </p:cNvPr>
          <p:cNvSpPr>
            <a:spLocks noGrp="1"/>
          </p:cNvSpPr>
          <p:nvPr>
            <p:ph type="body" sz="quarter" idx="24" hasCustomPrompt="1"/>
          </p:nvPr>
        </p:nvSpPr>
        <p:spPr>
          <a:xfrm>
            <a:off x="5994399" y="4890516"/>
            <a:ext cx="2061551" cy="669036"/>
          </a:xfrm>
        </p:spPr>
        <p:txBody>
          <a:bodyPr anchor="t" anchorCtr="0"/>
          <a:lstStyle>
            <a:lvl1pPr>
              <a:lnSpc>
                <a:spcPct val="90000"/>
              </a:lnSpc>
              <a:spcBef>
                <a:spcPts val="900"/>
              </a:spcBef>
              <a:spcAft>
                <a:spcPts val="0"/>
              </a:spcAft>
              <a:buFontTx/>
              <a:buNone/>
              <a:defRPr sz="1200" b="1" i="0" baseline="0">
                <a:solidFill>
                  <a:schemeClr val="accent5"/>
                </a:solidFill>
                <a:latin typeface="+mn-lt"/>
              </a:defRPr>
            </a:lvl1pPr>
            <a:lvl2pPr marL="0" indent="0">
              <a:lnSpc>
                <a:spcPct val="90000"/>
              </a:lnSpc>
              <a:spcBef>
                <a:spcPts val="900"/>
              </a:spcBef>
              <a:spcAft>
                <a:spcPts val="600"/>
              </a:spcAft>
              <a:buClr>
                <a:schemeClr val="accent2"/>
              </a:buClr>
              <a:buFontTx/>
              <a:buNone/>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31" name="Text Placeholder 4">
            <a:extLst>
              <a:ext uri="{FF2B5EF4-FFF2-40B4-BE49-F238E27FC236}">
                <a16:creationId xmlns:a16="http://schemas.microsoft.com/office/drawing/2014/main" id="{F04CBC75-D218-E94F-9F73-F59AFD98C0AF}"/>
              </a:ext>
            </a:extLst>
          </p:cNvPr>
          <p:cNvSpPr>
            <a:spLocks noGrp="1"/>
          </p:cNvSpPr>
          <p:nvPr>
            <p:ph type="body" sz="quarter" idx="25" hasCustomPrompt="1"/>
          </p:nvPr>
        </p:nvSpPr>
        <p:spPr>
          <a:xfrm>
            <a:off x="4324352" y="4890516"/>
            <a:ext cx="1466848" cy="60318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5"/>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04</a:t>
            </a:r>
          </a:p>
        </p:txBody>
      </p:sp>
      <p:sp>
        <p:nvSpPr>
          <p:cNvPr id="32" name="Text Placeholder 4">
            <a:extLst>
              <a:ext uri="{FF2B5EF4-FFF2-40B4-BE49-F238E27FC236}">
                <a16:creationId xmlns:a16="http://schemas.microsoft.com/office/drawing/2014/main" id="{FB6A5EF6-CCD4-D14F-AD64-900EDBF12C3D}"/>
              </a:ext>
            </a:extLst>
          </p:cNvPr>
          <p:cNvSpPr>
            <a:spLocks noGrp="1"/>
          </p:cNvSpPr>
          <p:nvPr>
            <p:ph type="body" sz="quarter" idx="26" hasCustomPrompt="1"/>
          </p:nvPr>
        </p:nvSpPr>
        <p:spPr>
          <a:xfrm>
            <a:off x="2056383" y="4890516"/>
            <a:ext cx="2061551" cy="669036"/>
          </a:xfrm>
        </p:spPr>
        <p:txBody>
          <a:bodyPr anchor="t" anchorCtr="0"/>
          <a:lstStyle>
            <a:lvl1pPr>
              <a:lnSpc>
                <a:spcPct val="90000"/>
              </a:lnSpc>
              <a:spcBef>
                <a:spcPts val="900"/>
              </a:spcBef>
              <a:spcAft>
                <a:spcPts val="0"/>
              </a:spcAft>
              <a:buFontTx/>
              <a:buNone/>
              <a:defRPr sz="1200" b="1" i="0" baseline="0">
                <a:solidFill>
                  <a:schemeClr val="accent5"/>
                </a:solidFill>
                <a:latin typeface="+mn-lt"/>
              </a:defRPr>
            </a:lvl1pPr>
            <a:lvl2pPr marL="0" indent="0">
              <a:lnSpc>
                <a:spcPct val="90000"/>
              </a:lnSpc>
              <a:spcBef>
                <a:spcPts val="900"/>
              </a:spcBef>
              <a:spcAft>
                <a:spcPts val="600"/>
              </a:spcAft>
              <a:buClr>
                <a:schemeClr val="accent2"/>
              </a:buClr>
              <a:buFontTx/>
              <a:buNone/>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33" name="Text Placeholder 4">
            <a:extLst>
              <a:ext uri="{FF2B5EF4-FFF2-40B4-BE49-F238E27FC236}">
                <a16:creationId xmlns:a16="http://schemas.microsoft.com/office/drawing/2014/main" id="{2B0DA838-FEEE-8045-9E40-0D8596745576}"/>
              </a:ext>
            </a:extLst>
          </p:cNvPr>
          <p:cNvSpPr>
            <a:spLocks noGrp="1"/>
          </p:cNvSpPr>
          <p:nvPr>
            <p:ph type="body" sz="quarter" idx="27" hasCustomPrompt="1"/>
          </p:nvPr>
        </p:nvSpPr>
        <p:spPr>
          <a:xfrm>
            <a:off x="575733" y="4890516"/>
            <a:ext cx="1277451" cy="60318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5"/>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03</a:t>
            </a:r>
          </a:p>
        </p:txBody>
      </p:sp>
      <p:sp>
        <p:nvSpPr>
          <p:cNvPr id="15" name="Slide Number Placeholder 5">
            <a:extLst>
              <a:ext uri="{FF2B5EF4-FFF2-40B4-BE49-F238E27FC236}">
                <a16:creationId xmlns:a16="http://schemas.microsoft.com/office/drawing/2014/main" id="{ADA180AA-C240-C048-BAB6-C2AC4118E042}"/>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42060716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B52FF4-F813-BE42-941E-F265C8AFDE8E}"/>
              </a:ext>
            </a:extLst>
          </p:cNvPr>
          <p:cNvSpPr/>
          <p:nvPr userDrawn="1"/>
        </p:nvSpPr>
        <p:spPr>
          <a:xfrm>
            <a:off x="-1" y="713233"/>
            <a:ext cx="7890935" cy="54129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9CF92D89-5213-064B-87BF-37C4BEB79931}"/>
              </a:ext>
            </a:extLst>
          </p:cNvPr>
          <p:cNvSpPr>
            <a:spLocks noGrp="1"/>
          </p:cNvSpPr>
          <p:nvPr>
            <p:ph type="ctrTitle" hasCustomPrompt="1"/>
          </p:nvPr>
        </p:nvSpPr>
        <p:spPr>
          <a:xfrm>
            <a:off x="575735" y="1189038"/>
            <a:ext cx="5418665" cy="4434522"/>
          </a:xfrm>
        </p:spPr>
        <p:txBody>
          <a:bodyPr anchor="ctr" anchorCtr="0"/>
          <a:lstStyle>
            <a:lvl1pPr algn="l">
              <a:lnSpc>
                <a:spcPct val="90000"/>
              </a:lnSpc>
              <a:defRPr sz="4000" b="0" i="0" normalizeH="0" baseline="0">
                <a:solidFill>
                  <a:schemeClr val="accent2"/>
                </a:solidFill>
              </a:defRPr>
            </a:lvl1pPr>
          </a:lstStyle>
          <a:p>
            <a:r>
              <a:rPr lang="en-US" dirty="0"/>
              <a:t>Click to edit </a:t>
            </a:r>
            <a:br>
              <a:rPr lang="en-US" dirty="0"/>
            </a:br>
            <a:r>
              <a:rPr lang="en-US" dirty="0"/>
              <a:t>Master title style</a:t>
            </a:r>
          </a:p>
        </p:txBody>
      </p:sp>
      <p:sp>
        <p:nvSpPr>
          <p:cNvPr id="12" name="Text Placeholder 4">
            <a:extLst>
              <a:ext uri="{FF2B5EF4-FFF2-40B4-BE49-F238E27FC236}">
                <a16:creationId xmlns:a16="http://schemas.microsoft.com/office/drawing/2014/main" id="{B728B314-D72A-8B4A-A9CF-DB2C06E15225}"/>
              </a:ext>
            </a:extLst>
          </p:cNvPr>
          <p:cNvSpPr>
            <a:spLocks noGrp="1"/>
          </p:cNvSpPr>
          <p:nvPr>
            <p:ph type="body" sz="quarter" idx="12" hasCustomPrompt="1"/>
          </p:nvPr>
        </p:nvSpPr>
        <p:spPr>
          <a:xfrm>
            <a:off x="8075085" y="1333500"/>
            <a:ext cx="3564468" cy="818866"/>
          </a:xfrm>
        </p:spPr>
        <p:txBody>
          <a:bodyPr anchor="t" anchorCtr="0"/>
          <a:lstStyle>
            <a:lvl1pPr>
              <a:lnSpc>
                <a:spcPct val="90000"/>
              </a:lnSpc>
              <a:spcBef>
                <a:spcPts val="900"/>
              </a:spcBef>
              <a:spcAft>
                <a:spcPts val="0"/>
              </a:spcAft>
              <a:buFontTx/>
              <a:buNone/>
              <a:defRPr sz="1200" b="1" i="0" baseline="0">
                <a:solidFill>
                  <a:schemeClr val="accent2"/>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18" name="Text Placeholder 4">
            <a:extLst>
              <a:ext uri="{FF2B5EF4-FFF2-40B4-BE49-F238E27FC236}">
                <a16:creationId xmlns:a16="http://schemas.microsoft.com/office/drawing/2014/main" id="{6C6FEAE7-1C1C-4840-8F03-DDD5EAA2CB5A}"/>
              </a:ext>
            </a:extLst>
          </p:cNvPr>
          <p:cNvSpPr>
            <a:spLocks noGrp="1"/>
          </p:cNvSpPr>
          <p:nvPr>
            <p:ph type="body" sz="quarter" idx="13" hasCustomPrompt="1"/>
          </p:nvPr>
        </p:nvSpPr>
        <p:spPr>
          <a:xfrm>
            <a:off x="8075085" y="3195146"/>
            <a:ext cx="3564468" cy="818866"/>
          </a:xfrm>
        </p:spPr>
        <p:txBody>
          <a:bodyPr anchor="t" anchorCtr="0"/>
          <a:lstStyle>
            <a:lvl1pPr>
              <a:lnSpc>
                <a:spcPct val="90000"/>
              </a:lnSpc>
              <a:spcBef>
                <a:spcPts val="900"/>
              </a:spcBef>
              <a:spcAft>
                <a:spcPts val="0"/>
              </a:spcAft>
              <a:buFontTx/>
              <a:buNone/>
              <a:defRPr sz="1200" b="1" i="0" baseline="0">
                <a:solidFill>
                  <a:schemeClr val="accent2"/>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19" name="Text Placeholder 4">
            <a:extLst>
              <a:ext uri="{FF2B5EF4-FFF2-40B4-BE49-F238E27FC236}">
                <a16:creationId xmlns:a16="http://schemas.microsoft.com/office/drawing/2014/main" id="{807D2F6C-F93A-5C49-AD80-EB4F562F0BE7}"/>
              </a:ext>
            </a:extLst>
          </p:cNvPr>
          <p:cNvSpPr>
            <a:spLocks noGrp="1"/>
          </p:cNvSpPr>
          <p:nvPr>
            <p:ph type="body" sz="quarter" idx="14" hasCustomPrompt="1"/>
          </p:nvPr>
        </p:nvSpPr>
        <p:spPr>
          <a:xfrm>
            <a:off x="8075085" y="5069666"/>
            <a:ext cx="3564468" cy="818866"/>
          </a:xfrm>
        </p:spPr>
        <p:txBody>
          <a:bodyPr anchor="t" anchorCtr="0"/>
          <a:lstStyle>
            <a:lvl1pPr>
              <a:lnSpc>
                <a:spcPct val="90000"/>
              </a:lnSpc>
              <a:spcBef>
                <a:spcPts val="900"/>
              </a:spcBef>
              <a:spcAft>
                <a:spcPts val="0"/>
              </a:spcAft>
              <a:buFontTx/>
              <a:buNone/>
              <a:defRPr sz="1200" b="1" i="0" baseline="0">
                <a:solidFill>
                  <a:schemeClr val="accent2"/>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sp>
        <p:nvSpPr>
          <p:cNvPr id="22" name="Text Placeholder 4">
            <a:extLst>
              <a:ext uri="{FF2B5EF4-FFF2-40B4-BE49-F238E27FC236}">
                <a16:creationId xmlns:a16="http://schemas.microsoft.com/office/drawing/2014/main" id="{6BEF40C9-35CD-B544-A14D-34E75ACA6184}"/>
              </a:ext>
            </a:extLst>
          </p:cNvPr>
          <p:cNvSpPr>
            <a:spLocks noGrp="1"/>
          </p:cNvSpPr>
          <p:nvPr>
            <p:ph type="body" sz="quarter" idx="15" hasCustomPrompt="1"/>
          </p:nvPr>
        </p:nvSpPr>
        <p:spPr>
          <a:xfrm>
            <a:off x="6197601" y="1333500"/>
            <a:ext cx="1525431" cy="81886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2"/>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01</a:t>
            </a:r>
          </a:p>
        </p:txBody>
      </p:sp>
      <p:sp>
        <p:nvSpPr>
          <p:cNvPr id="23" name="Text Placeholder 4">
            <a:extLst>
              <a:ext uri="{FF2B5EF4-FFF2-40B4-BE49-F238E27FC236}">
                <a16:creationId xmlns:a16="http://schemas.microsoft.com/office/drawing/2014/main" id="{AA0AA7E0-EA04-9542-ACE8-CD899CA0DD00}"/>
              </a:ext>
            </a:extLst>
          </p:cNvPr>
          <p:cNvSpPr>
            <a:spLocks noGrp="1"/>
          </p:cNvSpPr>
          <p:nvPr>
            <p:ph type="body" sz="quarter" idx="16" hasCustomPrompt="1"/>
          </p:nvPr>
        </p:nvSpPr>
        <p:spPr>
          <a:xfrm>
            <a:off x="6197601" y="3198876"/>
            <a:ext cx="1525431" cy="81886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2"/>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02</a:t>
            </a:r>
          </a:p>
        </p:txBody>
      </p:sp>
      <p:sp>
        <p:nvSpPr>
          <p:cNvPr id="24" name="Text Placeholder 4">
            <a:extLst>
              <a:ext uri="{FF2B5EF4-FFF2-40B4-BE49-F238E27FC236}">
                <a16:creationId xmlns:a16="http://schemas.microsoft.com/office/drawing/2014/main" id="{FF7B3F93-37EE-1243-B80F-795C1EC75CA0}"/>
              </a:ext>
            </a:extLst>
          </p:cNvPr>
          <p:cNvSpPr>
            <a:spLocks noGrp="1"/>
          </p:cNvSpPr>
          <p:nvPr>
            <p:ph type="body" sz="quarter" idx="17" hasCustomPrompt="1"/>
          </p:nvPr>
        </p:nvSpPr>
        <p:spPr>
          <a:xfrm>
            <a:off x="6197601" y="5064252"/>
            <a:ext cx="1525431" cy="818866"/>
          </a:xfrm>
        </p:spPr>
        <p:txBody>
          <a:bodyPr anchor="t" anchorCtr="0"/>
          <a:lstStyle>
            <a:lvl1pPr marL="0" algn="r" defTabSz="685800" rtl="0" eaLnBrk="1" latinLnBrk="0" hangingPunct="1">
              <a:lnSpc>
                <a:spcPct val="90000"/>
              </a:lnSpc>
              <a:spcBef>
                <a:spcPct val="0"/>
              </a:spcBef>
              <a:spcAft>
                <a:spcPts val="0"/>
              </a:spcAft>
              <a:buFontTx/>
              <a:buNone/>
              <a:defRPr lang="en-US" sz="5000" b="0" i="0" kern="1200" normalizeH="0" baseline="0" dirty="0">
                <a:solidFill>
                  <a:schemeClr val="accent2"/>
                </a:solidFill>
                <a:latin typeface="Rockwell" panose="02060603020205020403" pitchFamily="18" charset="77"/>
                <a:ea typeface="+mj-ea"/>
                <a:cs typeface="+mj-cs"/>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03</a:t>
            </a:r>
          </a:p>
        </p:txBody>
      </p:sp>
      <p:sp>
        <p:nvSpPr>
          <p:cNvPr id="14" name="Slide Number Placeholder 5">
            <a:extLst>
              <a:ext uri="{FF2B5EF4-FFF2-40B4-BE49-F238E27FC236}">
                <a16:creationId xmlns:a16="http://schemas.microsoft.com/office/drawing/2014/main" id="{9EFCE74D-ABDF-B441-833F-386F2A83F8CD}"/>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1525016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Dark Background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267AFA3-28E8-0049-A224-BE6FEC5083DD}"/>
              </a:ext>
            </a:extLst>
          </p:cNvPr>
          <p:cNvSpPr/>
          <p:nvPr userDrawn="1"/>
        </p:nvSpPr>
        <p:spPr>
          <a:xfrm>
            <a:off x="1" y="5572125"/>
            <a:ext cx="12215284" cy="12858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Picture Placeholder 6">
            <a:extLst>
              <a:ext uri="{FF2B5EF4-FFF2-40B4-BE49-F238E27FC236}">
                <a16:creationId xmlns:a16="http://schemas.microsoft.com/office/drawing/2014/main" id="{5A2E268F-C06D-4F4E-BF82-72B711DD1660}"/>
              </a:ext>
            </a:extLst>
          </p:cNvPr>
          <p:cNvSpPr>
            <a:spLocks noGrp="1"/>
          </p:cNvSpPr>
          <p:nvPr>
            <p:ph type="pic" sz="quarter" idx="13" hasCustomPrompt="1"/>
          </p:nvPr>
        </p:nvSpPr>
        <p:spPr>
          <a:xfrm>
            <a:off x="-1" y="1"/>
            <a:ext cx="12198096" cy="5572124"/>
          </a:xfrm>
          <a:solidFill>
            <a:schemeClr val="bg2">
              <a:lumMod val="85000"/>
            </a:schemeClr>
          </a:solidFill>
        </p:spPr>
        <p:txBody>
          <a:bodyPr lIns="914400" tIns="274320" rIns="0"/>
          <a:lstStyle>
            <a:lvl1pPr>
              <a:defRPr/>
            </a:lvl1pPr>
          </a:lstStyle>
          <a:p>
            <a:r>
              <a:rPr lang="en-US" dirty="0"/>
              <a:t>Drag dark background picture to placeholder or click icon to add, then send to back</a:t>
            </a:r>
          </a:p>
        </p:txBody>
      </p:sp>
      <p:sp>
        <p:nvSpPr>
          <p:cNvPr id="8" name="Title 1">
            <a:extLst>
              <a:ext uri="{FF2B5EF4-FFF2-40B4-BE49-F238E27FC236}">
                <a16:creationId xmlns:a16="http://schemas.microsoft.com/office/drawing/2014/main" id="{D87E9505-FDB4-A54B-B500-C01E60EA33D0}"/>
              </a:ext>
            </a:extLst>
          </p:cNvPr>
          <p:cNvSpPr>
            <a:spLocks noGrp="1"/>
          </p:cNvSpPr>
          <p:nvPr>
            <p:ph type="ctrTitle" hasCustomPrompt="1"/>
          </p:nvPr>
        </p:nvSpPr>
        <p:spPr>
          <a:xfrm>
            <a:off x="575734" y="2090058"/>
            <a:ext cx="11063817" cy="2034398"/>
          </a:xfrm>
        </p:spPr>
        <p:txBody>
          <a:bodyPr anchor="b"/>
          <a:lstStyle>
            <a:lvl1pPr algn="l">
              <a:lnSpc>
                <a:spcPct val="90000"/>
              </a:lnSpc>
              <a:defRPr sz="4000" b="0" i="0" normalizeH="0" baseline="0">
                <a:solidFill>
                  <a:schemeClr val="accent2"/>
                </a:solidFill>
              </a:defRPr>
            </a:lvl1pPr>
          </a:lstStyle>
          <a:p>
            <a:r>
              <a:rPr lang="en-US" dirty="0"/>
              <a:t>Click to edit </a:t>
            </a:r>
            <a:br>
              <a:rPr lang="en-US" dirty="0"/>
            </a:br>
            <a:r>
              <a:rPr lang="en-US" dirty="0"/>
              <a:t>Master title style</a:t>
            </a:r>
          </a:p>
        </p:txBody>
      </p:sp>
      <p:sp>
        <p:nvSpPr>
          <p:cNvPr id="9" name="Subtitle 2">
            <a:extLst>
              <a:ext uri="{FF2B5EF4-FFF2-40B4-BE49-F238E27FC236}">
                <a16:creationId xmlns:a16="http://schemas.microsoft.com/office/drawing/2014/main" id="{C121826F-4009-3944-AEA8-155590848DF2}"/>
              </a:ext>
            </a:extLst>
          </p:cNvPr>
          <p:cNvSpPr>
            <a:spLocks noGrp="1"/>
          </p:cNvSpPr>
          <p:nvPr>
            <p:ph type="subTitle" idx="1"/>
          </p:nvPr>
        </p:nvSpPr>
        <p:spPr>
          <a:xfrm>
            <a:off x="575733" y="4387416"/>
            <a:ext cx="5825068" cy="650303"/>
          </a:xfrm>
        </p:spPr>
        <p:txBody>
          <a:bodyPr/>
          <a:lstStyle>
            <a:lvl1pPr marL="0" indent="0" algn="l">
              <a:lnSpc>
                <a:spcPts val="2600"/>
              </a:lnSpc>
              <a:spcBef>
                <a:spcPts val="0"/>
              </a:spcBef>
              <a:spcAft>
                <a:spcPts val="0"/>
              </a:spcAft>
              <a:buNone/>
              <a:defRPr sz="2000" baseline="0">
                <a:solidFill>
                  <a:schemeClr val="bg1"/>
                </a:solidFill>
                <a:latin typeface="Calibri Light" panose="020F03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5F187035-50E6-B94A-87BA-88E594D86B2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078"/>
          <a:stretch/>
        </p:blipFill>
        <p:spPr>
          <a:xfrm>
            <a:off x="10135240" y="5901406"/>
            <a:ext cx="1504309" cy="611681"/>
          </a:xfrm>
          <a:prstGeom prst="rect">
            <a:avLst/>
          </a:prstGeom>
        </p:spPr>
      </p:pic>
      <p:sp>
        <p:nvSpPr>
          <p:cNvPr id="16" name="Slide Number Placeholder 5">
            <a:extLst>
              <a:ext uri="{FF2B5EF4-FFF2-40B4-BE49-F238E27FC236}">
                <a16:creationId xmlns:a16="http://schemas.microsoft.com/office/drawing/2014/main" id="{ADE459F4-74FB-5548-9E10-09C9612CC8C0}"/>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5259735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60FA27-87F8-4F46-ABC1-77DD3A0703C3}"/>
              </a:ext>
            </a:extLst>
          </p:cNvPr>
          <p:cNvSpPr/>
          <p:nvPr userDrawn="1"/>
        </p:nvSpPr>
        <p:spPr>
          <a:xfrm>
            <a:off x="-1" y="2"/>
            <a:ext cx="5059681"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Placeholder 1">
            <a:extLst>
              <a:ext uri="{FF2B5EF4-FFF2-40B4-BE49-F238E27FC236}">
                <a16:creationId xmlns:a16="http://schemas.microsoft.com/office/drawing/2014/main" id="{88CDEE4C-097A-594C-9281-AD4F6E007FF8}"/>
              </a:ext>
            </a:extLst>
          </p:cNvPr>
          <p:cNvSpPr>
            <a:spLocks noGrp="1"/>
          </p:cNvSpPr>
          <p:nvPr>
            <p:ph type="title" hasCustomPrompt="1"/>
          </p:nvPr>
        </p:nvSpPr>
        <p:spPr>
          <a:xfrm>
            <a:off x="575733" y="1333500"/>
            <a:ext cx="3566584" cy="1204984"/>
          </a:xfrm>
          <a:prstGeom prst="rect">
            <a:avLst/>
          </a:prstGeom>
        </p:spPr>
        <p:txBody>
          <a:bodyPr vert="horz" lIns="0" tIns="0" rIns="0" bIns="0" rtlCol="0" anchor="b">
            <a:noAutofit/>
          </a:bodyPr>
          <a:lstStyle>
            <a:lvl1pPr>
              <a:defRPr sz="2500" b="0" i="0" baseline="0">
                <a:solidFill>
                  <a:schemeClr val="accent5"/>
                </a:solidFill>
              </a:defRPr>
            </a:lvl1pPr>
          </a:lstStyle>
          <a:p>
            <a:r>
              <a:rPr lang="en-US" dirty="0"/>
              <a:t>Click to edit </a:t>
            </a:r>
            <a:br>
              <a:rPr lang="en-US" dirty="0"/>
            </a:br>
            <a:r>
              <a:rPr lang="en-US" dirty="0"/>
              <a:t>Master title style</a:t>
            </a:r>
          </a:p>
        </p:txBody>
      </p:sp>
      <p:sp>
        <p:nvSpPr>
          <p:cNvPr id="38" name="Picture Placeholder 11">
            <a:extLst>
              <a:ext uri="{FF2B5EF4-FFF2-40B4-BE49-F238E27FC236}">
                <a16:creationId xmlns:a16="http://schemas.microsoft.com/office/drawing/2014/main" id="{EA91FC00-8331-9C4B-AB63-6CD36D1A5C50}"/>
              </a:ext>
            </a:extLst>
          </p:cNvPr>
          <p:cNvSpPr>
            <a:spLocks noGrp="1"/>
          </p:cNvSpPr>
          <p:nvPr>
            <p:ph type="pic" sz="quarter" idx="14" hasCustomPrompt="1"/>
          </p:nvPr>
        </p:nvSpPr>
        <p:spPr>
          <a:xfrm>
            <a:off x="9247718" y="365125"/>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40" name="Picture Placeholder 11">
            <a:extLst>
              <a:ext uri="{FF2B5EF4-FFF2-40B4-BE49-F238E27FC236}">
                <a16:creationId xmlns:a16="http://schemas.microsoft.com/office/drawing/2014/main" id="{4EA19090-7193-EE44-BD7D-E22140E7C7AC}"/>
              </a:ext>
            </a:extLst>
          </p:cNvPr>
          <p:cNvSpPr>
            <a:spLocks noGrp="1"/>
          </p:cNvSpPr>
          <p:nvPr>
            <p:ph type="pic" sz="quarter" idx="16" hasCustomPrompt="1"/>
          </p:nvPr>
        </p:nvSpPr>
        <p:spPr>
          <a:xfrm>
            <a:off x="9247718" y="2008698"/>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42" name="Picture Placeholder 11">
            <a:extLst>
              <a:ext uri="{FF2B5EF4-FFF2-40B4-BE49-F238E27FC236}">
                <a16:creationId xmlns:a16="http://schemas.microsoft.com/office/drawing/2014/main" id="{9D421CA4-BFCE-0C4E-803F-7261F27BAB22}"/>
              </a:ext>
            </a:extLst>
          </p:cNvPr>
          <p:cNvSpPr>
            <a:spLocks noGrp="1"/>
          </p:cNvSpPr>
          <p:nvPr>
            <p:ph type="pic" sz="quarter" idx="18" hasCustomPrompt="1"/>
          </p:nvPr>
        </p:nvSpPr>
        <p:spPr>
          <a:xfrm>
            <a:off x="9247718" y="3652271"/>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44" name="Picture Placeholder 11">
            <a:extLst>
              <a:ext uri="{FF2B5EF4-FFF2-40B4-BE49-F238E27FC236}">
                <a16:creationId xmlns:a16="http://schemas.microsoft.com/office/drawing/2014/main" id="{3F045126-DD91-DC4C-B772-BF417F3EE70E}"/>
              </a:ext>
            </a:extLst>
          </p:cNvPr>
          <p:cNvSpPr>
            <a:spLocks noGrp="1"/>
          </p:cNvSpPr>
          <p:nvPr>
            <p:ph type="pic" sz="quarter" idx="20" hasCustomPrompt="1"/>
          </p:nvPr>
        </p:nvSpPr>
        <p:spPr>
          <a:xfrm>
            <a:off x="9247718" y="5295843"/>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49" name="Picture Placeholder 11">
            <a:extLst>
              <a:ext uri="{FF2B5EF4-FFF2-40B4-BE49-F238E27FC236}">
                <a16:creationId xmlns:a16="http://schemas.microsoft.com/office/drawing/2014/main" id="{93451A61-1EAF-C945-9B53-06EDA6212481}"/>
              </a:ext>
            </a:extLst>
          </p:cNvPr>
          <p:cNvSpPr>
            <a:spLocks noGrp="1"/>
          </p:cNvSpPr>
          <p:nvPr>
            <p:ph type="pic" sz="quarter" idx="21" hasCustomPrompt="1"/>
          </p:nvPr>
        </p:nvSpPr>
        <p:spPr>
          <a:xfrm>
            <a:off x="6199718" y="365125"/>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50" name="Picture Placeholder 11">
            <a:extLst>
              <a:ext uri="{FF2B5EF4-FFF2-40B4-BE49-F238E27FC236}">
                <a16:creationId xmlns:a16="http://schemas.microsoft.com/office/drawing/2014/main" id="{5375A5BA-700B-A949-A1ED-AB7BAB503A60}"/>
              </a:ext>
            </a:extLst>
          </p:cNvPr>
          <p:cNvSpPr>
            <a:spLocks noGrp="1"/>
          </p:cNvSpPr>
          <p:nvPr>
            <p:ph type="pic" sz="quarter" idx="22" hasCustomPrompt="1"/>
          </p:nvPr>
        </p:nvSpPr>
        <p:spPr>
          <a:xfrm>
            <a:off x="6199718" y="2008698"/>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51" name="Picture Placeholder 11">
            <a:extLst>
              <a:ext uri="{FF2B5EF4-FFF2-40B4-BE49-F238E27FC236}">
                <a16:creationId xmlns:a16="http://schemas.microsoft.com/office/drawing/2014/main" id="{BB48D03D-EBFC-544E-8D77-8D150AB37D26}"/>
              </a:ext>
            </a:extLst>
          </p:cNvPr>
          <p:cNvSpPr>
            <a:spLocks noGrp="1"/>
          </p:cNvSpPr>
          <p:nvPr>
            <p:ph type="pic" sz="quarter" idx="23" hasCustomPrompt="1"/>
          </p:nvPr>
        </p:nvSpPr>
        <p:spPr>
          <a:xfrm>
            <a:off x="6199718" y="3652271"/>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52" name="Picture Placeholder 11">
            <a:extLst>
              <a:ext uri="{FF2B5EF4-FFF2-40B4-BE49-F238E27FC236}">
                <a16:creationId xmlns:a16="http://schemas.microsoft.com/office/drawing/2014/main" id="{3AC3ECFB-F87E-A846-9174-44AA6EB4716F}"/>
              </a:ext>
            </a:extLst>
          </p:cNvPr>
          <p:cNvSpPr>
            <a:spLocks noGrp="1"/>
          </p:cNvSpPr>
          <p:nvPr>
            <p:ph type="pic" sz="quarter" idx="24" hasCustomPrompt="1"/>
          </p:nvPr>
        </p:nvSpPr>
        <p:spPr>
          <a:xfrm>
            <a:off x="6199718" y="5295843"/>
            <a:ext cx="2391833" cy="1197032"/>
          </a:xfrm>
          <a:solidFill>
            <a:schemeClr val="bg2">
              <a:lumMod val="85000"/>
            </a:schemeClr>
          </a:solidFill>
        </p:spPr>
        <p:txBody>
          <a:bodyPr anchor="ctr" anchorCtr="0">
            <a:noAutofit/>
          </a:bodyPr>
          <a:lstStyle>
            <a:lvl1pPr algn="ctr">
              <a:defRPr sz="1600" cap="all" spc="300" baseline="0">
                <a:latin typeface="+mj-lt"/>
              </a:defRPr>
            </a:lvl1pPr>
          </a:lstStyle>
          <a:p>
            <a:r>
              <a:rPr lang="en-US" dirty="0"/>
              <a:t>LOGO</a:t>
            </a:r>
          </a:p>
        </p:txBody>
      </p:sp>
      <p:sp>
        <p:nvSpPr>
          <p:cNvPr id="16" name="Text Placeholder 4">
            <a:extLst>
              <a:ext uri="{FF2B5EF4-FFF2-40B4-BE49-F238E27FC236}">
                <a16:creationId xmlns:a16="http://schemas.microsoft.com/office/drawing/2014/main" id="{57B93FEF-3108-3245-A74B-B39FA1A028E7}"/>
              </a:ext>
            </a:extLst>
          </p:cNvPr>
          <p:cNvSpPr>
            <a:spLocks noGrp="1"/>
          </p:cNvSpPr>
          <p:nvPr>
            <p:ph type="body" sz="quarter" idx="13"/>
          </p:nvPr>
        </p:nvSpPr>
        <p:spPr>
          <a:xfrm>
            <a:off x="581024" y="2941983"/>
            <a:ext cx="3561293" cy="3550892"/>
          </a:xfrm>
        </p:spPr>
        <p:txBody>
          <a:bodyPr anchor="t" anchorCtr="0"/>
          <a:lstStyle>
            <a:lvl1pPr>
              <a:lnSpc>
                <a:spcPct val="90000"/>
              </a:lnSpc>
              <a:spcBef>
                <a:spcPts val="900"/>
              </a:spcBef>
              <a:spcAft>
                <a:spcPts val="0"/>
              </a:spcAft>
              <a:buFontTx/>
              <a:buNone/>
              <a:defRPr sz="1500" b="1" i="0" baseline="0">
                <a:solidFill>
                  <a:schemeClr val="accent5"/>
                </a:solidFill>
                <a:latin typeface="+mn-lt"/>
              </a:defRPr>
            </a:lvl1pPr>
            <a:lvl2pPr marL="0" marR="0" indent="0" algn="l" defTabSz="685800" rtl="0" eaLnBrk="1" fontAlgn="auto" latinLnBrk="0" hangingPunct="1">
              <a:lnSpc>
                <a:spcPct val="90000"/>
              </a:lnSpc>
              <a:spcBef>
                <a:spcPts val="900"/>
              </a:spcBef>
              <a:spcAft>
                <a:spcPts val="600"/>
              </a:spcAft>
              <a:buClr>
                <a:schemeClr val="accent2"/>
              </a:buClr>
              <a:buSzTx/>
              <a:buFontTx/>
              <a:buNone/>
              <a:tabLst/>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bg2"/>
                </a:solidFill>
              </a:defRPr>
            </a:lvl3pPr>
            <a:lvl4pPr marL="0" indent="0">
              <a:lnSpc>
                <a:spcPct val="90000"/>
              </a:lnSpc>
              <a:spcBef>
                <a:spcPts val="900"/>
              </a:spcBef>
              <a:spcAft>
                <a:spcPts val="600"/>
              </a:spcAft>
              <a:buClr>
                <a:schemeClr val="accent2"/>
              </a:buClr>
              <a:buFontTx/>
              <a:buNone/>
              <a:defRPr sz="1200" baseline="0">
                <a:solidFill>
                  <a:schemeClr val="bg2"/>
                </a:solidFill>
              </a:defRPr>
            </a:lvl4pPr>
            <a:lvl5pPr marL="0" indent="0">
              <a:lnSpc>
                <a:spcPct val="90000"/>
              </a:lnSpc>
              <a:spcBef>
                <a:spcPts val="900"/>
              </a:spcBef>
              <a:spcAft>
                <a:spcPts val="600"/>
              </a:spcAft>
              <a:buClr>
                <a:schemeClr val="accent2"/>
              </a:buClr>
              <a:buFontTx/>
              <a:buNone/>
              <a:defRPr sz="1200" baseline="0">
                <a:solidFill>
                  <a:schemeClr val="bg2"/>
                </a:solidFill>
              </a:defRPr>
            </a:lvl5pPr>
          </a:lstStyle>
          <a:p>
            <a:pPr lvl="0"/>
            <a:r>
              <a:rPr lang="en-US" dirty="0"/>
              <a:t>Click to edit Master text styles</a:t>
            </a:r>
          </a:p>
          <a:p>
            <a:pPr lvl="1"/>
            <a:r>
              <a:rPr lang="en-US" dirty="0"/>
              <a:t>Second level</a:t>
            </a:r>
          </a:p>
        </p:txBody>
      </p:sp>
      <p:sp>
        <p:nvSpPr>
          <p:cNvPr id="18" name="Slide Number Placeholder 5">
            <a:extLst>
              <a:ext uri="{FF2B5EF4-FFF2-40B4-BE49-F238E27FC236}">
                <a16:creationId xmlns:a16="http://schemas.microsoft.com/office/drawing/2014/main" id="{61FA98B2-10A9-8242-ADB3-963DA2A74471}"/>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14252451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ptop mockup">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60FA27-87F8-4F46-ABC1-77DD3A0703C3}"/>
              </a:ext>
            </a:extLst>
          </p:cNvPr>
          <p:cNvSpPr/>
          <p:nvPr userDrawn="1"/>
        </p:nvSpPr>
        <p:spPr>
          <a:xfrm flipH="1">
            <a:off x="7292219" y="2"/>
            <a:ext cx="4899781"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Placeholder 1">
            <a:extLst>
              <a:ext uri="{FF2B5EF4-FFF2-40B4-BE49-F238E27FC236}">
                <a16:creationId xmlns:a16="http://schemas.microsoft.com/office/drawing/2014/main" id="{88CDEE4C-097A-594C-9281-AD4F6E007FF8}"/>
              </a:ext>
            </a:extLst>
          </p:cNvPr>
          <p:cNvSpPr>
            <a:spLocks noGrp="1"/>
          </p:cNvSpPr>
          <p:nvPr>
            <p:ph type="title" hasCustomPrompt="1"/>
          </p:nvPr>
        </p:nvSpPr>
        <p:spPr>
          <a:xfrm>
            <a:off x="575733" y="1333501"/>
            <a:ext cx="3749379" cy="1148443"/>
          </a:xfrm>
          <a:prstGeom prst="rect">
            <a:avLst/>
          </a:prstGeom>
        </p:spPr>
        <p:txBody>
          <a:bodyPr vert="horz" lIns="0" tIns="0" rIns="0" bIns="0" rtlCol="0" anchor="b">
            <a:noAutofit/>
          </a:bodyPr>
          <a:lstStyle>
            <a:lvl1pPr>
              <a:defRPr sz="2500" b="0" i="0" baseline="0">
                <a:solidFill>
                  <a:schemeClr val="accent5"/>
                </a:solidFill>
              </a:defRPr>
            </a:lvl1pPr>
          </a:lstStyle>
          <a:p>
            <a:r>
              <a:rPr lang="en-US" dirty="0"/>
              <a:t>Click to edit </a:t>
            </a:r>
            <a:br>
              <a:rPr lang="en-US" dirty="0"/>
            </a:br>
            <a:r>
              <a:rPr lang="en-US" dirty="0"/>
              <a:t>Master title style</a:t>
            </a:r>
          </a:p>
        </p:txBody>
      </p:sp>
      <p:sp>
        <p:nvSpPr>
          <p:cNvPr id="7" name="Text Placeholder 4">
            <a:extLst>
              <a:ext uri="{FF2B5EF4-FFF2-40B4-BE49-F238E27FC236}">
                <a16:creationId xmlns:a16="http://schemas.microsoft.com/office/drawing/2014/main" id="{A783DBE2-522B-6B47-B588-B499E7C8FF41}"/>
              </a:ext>
            </a:extLst>
          </p:cNvPr>
          <p:cNvSpPr>
            <a:spLocks noGrp="1"/>
          </p:cNvSpPr>
          <p:nvPr>
            <p:ph type="body" sz="quarter" idx="12"/>
          </p:nvPr>
        </p:nvSpPr>
        <p:spPr>
          <a:xfrm>
            <a:off x="591090" y="2692085"/>
            <a:ext cx="3733261" cy="1941178"/>
          </a:xfrm>
        </p:spPr>
        <p:txBody>
          <a:bodyPr anchor="t" anchorCtr="0"/>
          <a:lstStyle>
            <a:lvl1pPr>
              <a:lnSpc>
                <a:spcPct val="90000"/>
              </a:lnSpc>
              <a:spcBef>
                <a:spcPts val="900"/>
              </a:spcBef>
              <a:spcAft>
                <a:spcPts val="0"/>
              </a:spcAft>
              <a:buFontTx/>
              <a:buNone/>
              <a:defRPr sz="1500" b="1" i="0" baseline="0">
                <a:solidFill>
                  <a:schemeClr val="accent5"/>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pic>
        <p:nvPicPr>
          <p:cNvPr id="11" name="Picture 10">
            <a:extLst>
              <a:ext uri="{FF2B5EF4-FFF2-40B4-BE49-F238E27FC236}">
                <a16:creationId xmlns:a16="http://schemas.microsoft.com/office/drawing/2014/main" id="{877BA007-7893-7F4F-B9CA-001953C42E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726"/>
          <a:stretch/>
        </p:blipFill>
        <p:spPr>
          <a:xfrm>
            <a:off x="4095684" y="1226459"/>
            <a:ext cx="8096316" cy="4989924"/>
          </a:xfrm>
          <a:prstGeom prst="rect">
            <a:avLst/>
          </a:prstGeom>
        </p:spPr>
      </p:pic>
      <p:sp>
        <p:nvSpPr>
          <p:cNvPr id="12" name="Picture Placeholder 11">
            <a:extLst>
              <a:ext uri="{FF2B5EF4-FFF2-40B4-BE49-F238E27FC236}">
                <a16:creationId xmlns:a16="http://schemas.microsoft.com/office/drawing/2014/main" id="{6FE9F30C-4295-6A40-B91C-BA137E6A011C}"/>
              </a:ext>
            </a:extLst>
          </p:cNvPr>
          <p:cNvSpPr>
            <a:spLocks noGrp="1"/>
          </p:cNvSpPr>
          <p:nvPr>
            <p:ph type="pic" sz="quarter" idx="11"/>
          </p:nvPr>
        </p:nvSpPr>
        <p:spPr>
          <a:xfrm>
            <a:off x="5091470" y="1632484"/>
            <a:ext cx="6342371" cy="3946123"/>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3" name="Slide Number Placeholder 5">
            <a:extLst>
              <a:ext uri="{FF2B5EF4-FFF2-40B4-BE49-F238E27FC236}">
                <a16:creationId xmlns:a16="http://schemas.microsoft.com/office/drawing/2014/main" id="{36FD540B-B0D3-084F-9958-C805EC59C6D7}"/>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4159918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let mockup">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60FA27-87F8-4F46-ABC1-77DD3A0703C3}"/>
              </a:ext>
            </a:extLst>
          </p:cNvPr>
          <p:cNvSpPr/>
          <p:nvPr userDrawn="1"/>
        </p:nvSpPr>
        <p:spPr>
          <a:xfrm>
            <a:off x="-1" y="3467100"/>
            <a:ext cx="12192001" cy="3390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Placeholder 1">
            <a:extLst>
              <a:ext uri="{FF2B5EF4-FFF2-40B4-BE49-F238E27FC236}">
                <a16:creationId xmlns:a16="http://schemas.microsoft.com/office/drawing/2014/main" id="{88CDEE4C-097A-594C-9281-AD4F6E007FF8}"/>
              </a:ext>
            </a:extLst>
          </p:cNvPr>
          <p:cNvSpPr>
            <a:spLocks noGrp="1"/>
          </p:cNvSpPr>
          <p:nvPr>
            <p:ph type="title" hasCustomPrompt="1"/>
          </p:nvPr>
        </p:nvSpPr>
        <p:spPr>
          <a:xfrm>
            <a:off x="6423079" y="441811"/>
            <a:ext cx="5216471" cy="2788750"/>
          </a:xfrm>
          <a:prstGeom prst="rect">
            <a:avLst/>
          </a:prstGeom>
        </p:spPr>
        <p:txBody>
          <a:bodyPr vert="horz" lIns="0" tIns="0" rIns="0" bIns="0" rtlCol="0" anchor="b" anchorCtr="0">
            <a:noAutofit/>
          </a:bodyPr>
          <a:lstStyle>
            <a:lvl1pPr algn="l">
              <a:defRPr sz="4000" b="0" i="0" baseline="0">
                <a:solidFill>
                  <a:schemeClr val="accent5"/>
                </a:solidFill>
              </a:defRPr>
            </a:lvl1pPr>
          </a:lstStyle>
          <a:p>
            <a:r>
              <a:rPr lang="en-US" dirty="0"/>
              <a:t>Click to edit </a:t>
            </a:r>
            <a:br>
              <a:rPr lang="en-US" dirty="0"/>
            </a:br>
            <a:r>
              <a:rPr lang="en-US" dirty="0"/>
              <a:t>Master title style</a:t>
            </a:r>
          </a:p>
        </p:txBody>
      </p:sp>
      <p:sp>
        <p:nvSpPr>
          <p:cNvPr id="11" name="Text Placeholder 4">
            <a:extLst>
              <a:ext uri="{FF2B5EF4-FFF2-40B4-BE49-F238E27FC236}">
                <a16:creationId xmlns:a16="http://schemas.microsoft.com/office/drawing/2014/main" id="{A32EEC41-57E6-994D-87C1-146ABCB7A3FA}"/>
              </a:ext>
            </a:extLst>
          </p:cNvPr>
          <p:cNvSpPr>
            <a:spLocks noGrp="1"/>
          </p:cNvSpPr>
          <p:nvPr>
            <p:ph type="body" sz="quarter" idx="13"/>
          </p:nvPr>
        </p:nvSpPr>
        <p:spPr>
          <a:xfrm>
            <a:off x="6400800" y="3969973"/>
            <a:ext cx="5238752" cy="2156190"/>
          </a:xfrm>
        </p:spPr>
        <p:txBody>
          <a:bodyPr anchor="t" anchorCtr="0"/>
          <a:lstStyle>
            <a:lvl1pPr>
              <a:lnSpc>
                <a:spcPct val="90000"/>
              </a:lnSpc>
              <a:spcBef>
                <a:spcPts val="900"/>
              </a:spcBef>
              <a:spcAft>
                <a:spcPts val="0"/>
              </a:spcAft>
              <a:buFontTx/>
              <a:buNone/>
              <a:defRPr sz="1500" b="1" i="0" baseline="0">
                <a:solidFill>
                  <a:schemeClr val="accent5"/>
                </a:solidFill>
                <a:latin typeface="+mn-lt"/>
              </a:defRPr>
            </a:lvl1pPr>
            <a:lvl2pPr marL="0" marR="0" indent="0" algn="l" defTabSz="685800" rtl="0" eaLnBrk="1" fontAlgn="auto" latinLnBrk="0" hangingPunct="1">
              <a:lnSpc>
                <a:spcPct val="90000"/>
              </a:lnSpc>
              <a:spcBef>
                <a:spcPts val="900"/>
              </a:spcBef>
              <a:spcAft>
                <a:spcPts val="600"/>
              </a:spcAft>
              <a:buClr>
                <a:schemeClr val="accent2"/>
              </a:buClr>
              <a:buSzTx/>
              <a:buFontTx/>
              <a:buNone/>
              <a:tabLst/>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bg2"/>
                </a:solidFill>
              </a:defRPr>
            </a:lvl3pPr>
            <a:lvl4pPr marL="0" indent="0">
              <a:lnSpc>
                <a:spcPct val="90000"/>
              </a:lnSpc>
              <a:spcBef>
                <a:spcPts val="900"/>
              </a:spcBef>
              <a:spcAft>
                <a:spcPts val="600"/>
              </a:spcAft>
              <a:buClr>
                <a:schemeClr val="accent2"/>
              </a:buClr>
              <a:buFontTx/>
              <a:buNone/>
              <a:defRPr sz="1200" baseline="0">
                <a:solidFill>
                  <a:schemeClr val="bg2"/>
                </a:solidFill>
              </a:defRPr>
            </a:lvl4pPr>
            <a:lvl5pPr marL="0" indent="0">
              <a:lnSpc>
                <a:spcPct val="90000"/>
              </a:lnSpc>
              <a:spcBef>
                <a:spcPts val="900"/>
              </a:spcBef>
              <a:spcAft>
                <a:spcPts val="600"/>
              </a:spcAft>
              <a:buClr>
                <a:schemeClr val="accent2"/>
              </a:buClr>
              <a:buFontTx/>
              <a:buNone/>
              <a:defRPr sz="1200" baseline="0">
                <a:solidFill>
                  <a:schemeClr val="bg2"/>
                </a:solidFill>
              </a:defRPr>
            </a:lvl5pPr>
          </a:lstStyle>
          <a:p>
            <a:pPr lvl="0"/>
            <a:r>
              <a:rPr lang="en-US" dirty="0"/>
              <a:t>Click to edit Master text styles</a:t>
            </a:r>
          </a:p>
          <a:p>
            <a:pPr lvl="1"/>
            <a:r>
              <a:rPr lang="en-US" dirty="0"/>
              <a:t>Second level</a:t>
            </a:r>
          </a:p>
        </p:txBody>
      </p:sp>
      <p:grpSp>
        <p:nvGrpSpPr>
          <p:cNvPr id="10" name="Group 9">
            <a:extLst>
              <a:ext uri="{FF2B5EF4-FFF2-40B4-BE49-F238E27FC236}">
                <a16:creationId xmlns:a16="http://schemas.microsoft.com/office/drawing/2014/main" id="{9836110D-96FE-4C4E-A27C-84AF29898681}"/>
              </a:ext>
            </a:extLst>
          </p:cNvPr>
          <p:cNvGrpSpPr/>
          <p:nvPr userDrawn="1"/>
        </p:nvGrpSpPr>
        <p:grpSpPr>
          <a:xfrm>
            <a:off x="741210" y="88885"/>
            <a:ext cx="4918380" cy="8378920"/>
            <a:chOff x="3188322" y="783809"/>
            <a:chExt cx="4160726" cy="7088184"/>
          </a:xfrm>
          <a:effectLst>
            <a:outerShdw blurRad="419100" dist="241300" dir="2700000" algn="tl" rotWithShape="0">
              <a:prstClr val="black">
                <a:alpha val="21000"/>
              </a:prstClr>
            </a:outerShdw>
          </a:effectLst>
        </p:grpSpPr>
        <p:pic>
          <p:nvPicPr>
            <p:cNvPr id="13" name="Grafik 19">
              <a:extLst>
                <a:ext uri="{FF2B5EF4-FFF2-40B4-BE49-F238E27FC236}">
                  <a16:creationId xmlns:a16="http://schemas.microsoft.com/office/drawing/2014/main" id="{189826CF-5912-1945-80C4-7D9E7F35DE15}"/>
                </a:ext>
              </a:extLst>
            </p:cNvPr>
            <p:cNvPicPr>
              <a:picLocks noChangeAspect="1"/>
            </p:cNvPicPr>
            <p:nvPr/>
          </p:nvPicPr>
          <p:blipFill>
            <a:blip r:embed="rId2"/>
            <a:stretch>
              <a:fillRect/>
            </a:stretch>
          </p:blipFill>
          <p:spPr>
            <a:xfrm>
              <a:off x="3188322" y="783809"/>
              <a:ext cx="4160726" cy="7088184"/>
            </a:xfrm>
            <a:prstGeom prst="rect">
              <a:avLst/>
            </a:prstGeom>
          </p:spPr>
        </p:pic>
        <p:sp>
          <p:nvSpPr>
            <p:cNvPr id="16" name="Freeform: Shape 3">
              <a:extLst>
                <a:ext uri="{FF2B5EF4-FFF2-40B4-BE49-F238E27FC236}">
                  <a16:creationId xmlns:a16="http://schemas.microsoft.com/office/drawing/2014/main" id="{12C9E5B6-B77D-3D4C-BD71-372D54BED9B0}"/>
                </a:ext>
              </a:extLst>
            </p:cNvPr>
            <p:cNvSpPr/>
            <p:nvPr userDrawn="1"/>
          </p:nvSpPr>
          <p:spPr>
            <a:xfrm>
              <a:off x="3628799" y="1434976"/>
              <a:ext cx="3294062" cy="4351337"/>
            </a:xfrm>
            <a:custGeom>
              <a:avLst/>
              <a:gdLst>
                <a:gd name="connsiteX0" fmla="*/ 0 w 3294062"/>
                <a:gd name="connsiteY0" fmla="*/ 0 h 4351337"/>
                <a:gd name="connsiteX1" fmla="*/ 3294062 w 3294062"/>
                <a:gd name="connsiteY1" fmla="*/ 0 h 4351337"/>
                <a:gd name="connsiteX2" fmla="*/ 3294062 w 3294062"/>
                <a:gd name="connsiteY2" fmla="*/ 4351337 h 4351337"/>
                <a:gd name="connsiteX3" fmla="*/ 0 w 3294062"/>
                <a:gd name="connsiteY3" fmla="*/ 4351337 h 4351337"/>
              </a:gdLst>
              <a:ahLst/>
              <a:cxnLst>
                <a:cxn ang="0">
                  <a:pos x="connsiteX0" y="connsiteY0"/>
                </a:cxn>
                <a:cxn ang="0">
                  <a:pos x="connsiteX1" y="connsiteY1"/>
                </a:cxn>
                <a:cxn ang="0">
                  <a:pos x="connsiteX2" y="connsiteY2"/>
                </a:cxn>
                <a:cxn ang="0">
                  <a:pos x="connsiteX3" y="connsiteY3"/>
                </a:cxn>
              </a:cxnLst>
              <a:rect l="l" t="t" r="r" b="b"/>
              <a:pathLst>
                <a:path w="3294062" h="4351337">
                  <a:moveTo>
                    <a:pt x="0" y="0"/>
                  </a:moveTo>
                  <a:lnTo>
                    <a:pt x="3294062" y="0"/>
                  </a:lnTo>
                  <a:lnTo>
                    <a:pt x="3294062" y="4351337"/>
                  </a:lnTo>
                  <a:lnTo>
                    <a:pt x="0" y="435133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8" name="Picture Placeholder 11">
            <a:extLst>
              <a:ext uri="{FF2B5EF4-FFF2-40B4-BE49-F238E27FC236}">
                <a16:creationId xmlns:a16="http://schemas.microsoft.com/office/drawing/2014/main" id="{B5FE7344-BAF5-454F-90D8-51DABB270C14}"/>
              </a:ext>
            </a:extLst>
          </p:cNvPr>
          <p:cNvSpPr>
            <a:spLocks noGrp="1"/>
          </p:cNvSpPr>
          <p:nvPr>
            <p:ph type="pic" sz="quarter" idx="11"/>
          </p:nvPr>
        </p:nvSpPr>
        <p:spPr>
          <a:xfrm>
            <a:off x="1249627" y="870445"/>
            <a:ext cx="3929411" cy="5146153"/>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9" name="Slide Number Placeholder 5">
            <a:extLst>
              <a:ext uri="{FF2B5EF4-FFF2-40B4-BE49-F238E27FC236}">
                <a16:creationId xmlns:a16="http://schemas.microsoft.com/office/drawing/2014/main" id="{4D832CF8-D669-4948-A471-DDE290A180AC}"/>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27539095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ell phone mockup">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60FA27-87F8-4F46-ABC1-77DD3A0703C3}"/>
              </a:ext>
            </a:extLst>
          </p:cNvPr>
          <p:cNvSpPr/>
          <p:nvPr userDrawn="1"/>
        </p:nvSpPr>
        <p:spPr>
          <a:xfrm>
            <a:off x="-1" y="2"/>
            <a:ext cx="6400801"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Placeholder 1">
            <a:extLst>
              <a:ext uri="{FF2B5EF4-FFF2-40B4-BE49-F238E27FC236}">
                <a16:creationId xmlns:a16="http://schemas.microsoft.com/office/drawing/2014/main" id="{88CDEE4C-097A-594C-9281-AD4F6E007FF8}"/>
              </a:ext>
            </a:extLst>
          </p:cNvPr>
          <p:cNvSpPr>
            <a:spLocks noGrp="1"/>
          </p:cNvSpPr>
          <p:nvPr>
            <p:ph type="title" hasCustomPrompt="1"/>
          </p:nvPr>
        </p:nvSpPr>
        <p:spPr>
          <a:xfrm>
            <a:off x="575733" y="1189038"/>
            <a:ext cx="3566584" cy="1566863"/>
          </a:xfrm>
          <a:prstGeom prst="rect">
            <a:avLst/>
          </a:prstGeom>
        </p:spPr>
        <p:txBody>
          <a:bodyPr vert="horz" lIns="0" tIns="0" rIns="0" bIns="0" rtlCol="0" anchor="t" anchorCtr="0">
            <a:noAutofit/>
          </a:bodyPr>
          <a:lstStyle>
            <a:lvl1pPr algn="r">
              <a:defRPr sz="2500" b="0" i="0" baseline="0">
                <a:solidFill>
                  <a:schemeClr val="accent5"/>
                </a:solidFill>
              </a:defRPr>
            </a:lvl1pPr>
          </a:lstStyle>
          <a:p>
            <a:r>
              <a:rPr lang="en-US" dirty="0"/>
              <a:t>Click to edit </a:t>
            </a:r>
            <a:br>
              <a:rPr lang="en-US" dirty="0"/>
            </a:br>
            <a:r>
              <a:rPr lang="en-US" dirty="0"/>
              <a:t>Master title style</a:t>
            </a:r>
          </a:p>
        </p:txBody>
      </p:sp>
      <p:sp>
        <p:nvSpPr>
          <p:cNvPr id="10" name="Text Placeholder 4">
            <a:extLst>
              <a:ext uri="{FF2B5EF4-FFF2-40B4-BE49-F238E27FC236}">
                <a16:creationId xmlns:a16="http://schemas.microsoft.com/office/drawing/2014/main" id="{F1F9C2BA-76CA-AF4C-96F3-C3D83FC9F33E}"/>
              </a:ext>
            </a:extLst>
          </p:cNvPr>
          <p:cNvSpPr>
            <a:spLocks noGrp="1"/>
          </p:cNvSpPr>
          <p:nvPr>
            <p:ph type="body" sz="quarter" idx="12" hasCustomPrompt="1"/>
          </p:nvPr>
        </p:nvSpPr>
        <p:spPr>
          <a:xfrm>
            <a:off x="8075085" y="2315981"/>
            <a:ext cx="3564467" cy="3810183"/>
          </a:xfrm>
        </p:spPr>
        <p:txBody>
          <a:bodyPr anchor="b" anchorCtr="0"/>
          <a:lstStyle>
            <a:lvl1pPr>
              <a:lnSpc>
                <a:spcPct val="90000"/>
              </a:lnSpc>
              <a:spcBef>
                <a:spcPts val="900"/>
              </a:spcBef>
              <a:spcAft>
                <a:spcPts val="0"/>
              </a:spcAft>
              <a:buFontTx/>
              <a:buNone/>
              <a:defRPr sz="1500" b="1" i="0" baseline="0">
                <a:solidFill>
                  <a:schemeClr val="accent5"/>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pic>
        <p:nvPicPr>
          <p:cNvPr id="9" name="Picture 8" descr="iPhone6_mockup_front_white.png">
            <a:extLst>
              <a:ext uri="{FF2B5EF4-FFF2-40B4-BE49-F238E27FC236}">
                <a16:creationId xmlns:a16="http://schemas.microsoft.com/office/drawing/2014/main" id="{4B58E8DA-F145-264A-A3AD-C401F1F4BB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18857" y="-915"/>
            <a:ext cx="4410635" cy="6899042"/>
          </a:xfrm>
          <a:prstGeom prst="rect">
            <a:avLst/>
          </a:prstGeom>
        </p:spPr>
      </p:pic>
      <p:sp>
        <p:nvSpPr>
          <p:cNvPr id="12" name="Picture Placeholder 11">
            <a:extLst>
              <a:ext uri="{FF2B5EF4-FFF2-40B4-BE49-F238E27FC236}">
                <a16:creationId xmlns:a16="http://schemas.microsoft.com/office/drawing/2014/main" id="{6621EA57-3DB9-A54D-9FB0-7E2510323C40}"/>
              </a:ext>
            </a:extLst>
          </p:cNvPr>
          <p:cNvSpPr>
            <a:spLocks noGrp="1"/>
          </p:cNvSpPr>
          <p:nvPr>
            <p:ph type="pic" sz="quarter" idx="11"/>
          </p:nvPr>
        </p:nvSpPr>
        <p:spPr>
          <a:xfrm>
            <a:off x="4806309" y="1120161"/>
            <a:ext cx="2593416" cy="463517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3" name="Slide Number Placeholder 5">
            <a:extLst>
              <a:ext uri="{FF2B5EF4-FFF2-40B4-BE49-F238E27FC236}">
                <a16:creationId xmlns:a16="http://schemas.microsoft.com/office/drawing/2014/main" id="{FEAFCB0E-4117-654D-9A0B-5AC9A77A650A}"/>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18700945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uter mockup">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60FA27-87F8-4F46-ABC1-77DD3A0703C3}"/>
              </a:ext>
            </a:extLst>
          </p:cNvPr>
          <p:cNvSpPr/>
          <p:nvPr userDrawn="1"/>
        </p:nvSpPr>
        <p:spPr>
          <a:xfrm>
            <a:off x="-1" y="2"/>
            <a:ext cx="729222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Placeholder 1">
            <a:extLst>
              <a:ext uri="{FF2B5EF4-FFF2-40B4-BE49-F238E27FC236}">
                <a16:creationId xmlns:a16="http://schemas.microsoft.com/office/drawing/2014/main" id="{88CDEE4C-097A-594C-9281-AD4F6E007FF8}"/>
              </a:ext>
            </a:extLst>
          </p:cNvPr>
          <p:cNvSpPr>
            <a:spLocks noGrp="1"/>
          </p:cNvSpPr>
          <p:nvPr>
            <p:ph type="title" hasCustomPrompt="1"/>
          </p:nvPr>
        </p:nvSpPr>
        <p:spPr>
          <a:xfrm>
            <a:off x="7891149" y="1333500"/>
            <a:ext cx="3749163" cy="1188328"/>
          </a:xfrm>
          <a:prstGeom prst="rect">
            <a:avLst/>
          </a:prstGeom>
        </p:spPr>
        <p:txBody>
          <a:bodyPr vert="horz" lIns="0" tIns="0" rIns="0" bIns="0" rtlCol="0" anchor="b">
            <a:noAutofit/>
          </a:bodyPr>
          <a:lstStyle>
            <a:lvl1pPr>
              <a:defRPr sz="2500" b="0" i="0" baseline="0">
                <a:solidFill>
                  <a:schemeClr val="accent5"/>
                </a:solidFill>
              </a:defRPr>
            </a:lvl1pPr>
          </a:lstStyle>
          <a:p>
            <a:r>
              <a:rPr lang="en-US" dirty="0"/>
              <a:t>Click to edit </a:t>
            </a:r>
            <a:br>
              <a:rPr lang="en-US" dirty="0"/>
            </a:br>
            <a:r>
              <a:rPr lang="en-US" dirty="0"/>
              <a:t>Master title style</a:t>
            </a:r>
          </a:p>
        </p:txBody>
      </p:sp>
      <p:sp>
        <p:nvSpPr>
          <p:cNvPr id="7" name="Text Placeholder 4">
            <a:extLst>
              <a:ext uri="{FF2B5EF4-FFF2-40B4-BE49-F238E27FC236}">
                <a16:creationId xmlns:a16="http://schemas.microsoft.com/office/drawing/2014/main" id="{78670897-5F6C-1C46-8349-5433E700A70A}"/>
              </a:ext>
            </a:extLst>
          </p:cNvPr>
          <p:cNvSpPr>
            <a:spLocks noGrp="1"/>
          </p:cNvSpPr>
          <p:nvPr>
            <p:ph type="body" sz="quarter" idx="12"/>
          </p:nvPr>
        </p:nvSpPr>
        <p:spPr>
          <a:xfrm>
            <a:off x="7890933" y="2692085"/>
            <a:ext cx="3748619" cy="3434079"/>
          </a:xfrm>
        </p:spPr>
        <p:txBody>
          <a:bodyPr anchor="t" anchorCtr="0"/>
          <a:lstStyle>
            <a:lvl1pPr>
              <a:lnSpc>
                <a:spcPct val="90000"/>
              </a:lnSpc>
              <a:spcBef>
                <a:spcPts val="900"/>
              </a:spcBef>
              <a:spcAft>
                <a:spcPts val="0"/>
              </a:spcAft>
              <a:buFontTx/>
              <a:buNone/>
              <a:defRPr sz="1500" b="1" i="0" baseline="0">
                <a:solidFill>
                  <a:schemeClr val="accent5"/>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dirty="0"/>
              <a:t>Click to edit Master text styles</a:t>
            </a:r>
          </a:p>
          <a:p>
            <a:pPr lvl="1"/>
            <a:r>
              <a:rPr lang="en-US" dirty="0"/>
              <a:t>Second level</a:t>
            </a:r>
          </a:p>
        </p:txBody>
      </p:sp>
      <p:pic>
        <p:nvPicPr>
          <p:cNvPr id="11" name="Shape 1701">
            <a:extLst>
              <a:ext uri="{FF2B5EF4-FFF2-40B4-BE49-F238E27FC236}">
                <a16:creationId xmlns:a16="http://schemas.microsoft.com/office/drawing/2014/main" id="{FB50DC64-0883-5F4F-B9BF-9D20A6E8B3D4}"/>
              </a:ext>
            </a:extLst>
          </p:cNvPr>
          <p:cNvPicPr preferRelativeResize="0"/>
          <p:nvPr userDrawn="1"/>
        </p:nvPicPr>
        <p:blipFill rotWithShape="1">
          <a:blip r:embed="rId2">
            <a:alphaModFix/>
          </a:blip>
          <a:srcRect l="2735"/>
          <a:stretch/>
        </p:blipFill>
        <p:spPr>
          <a:xfrm>
            <a:off x="368833" y="894198"/>
            <a:ext cx="6793967" cy="7639022"/>
          </a:xfrm>
          <a:prstGeom prst="rect">
            <a:avLst/>
          </a:prstGeom>
          <a:noFill/>
          <a:ln>
            <a:noFill/>
          </a:ln>
          <a:effectLst>
            <a:outerShdw blurRad="304800" dist="279400" dir="2700000" algn="tl" rotWithShape="0">
              <a:prstClr val="black">
                <a:alpha val="18000"/>
              </a:prstClr>
            </a:outerShdw>
          </a:effectLst>
        </p:spPr>
      </p:pic>
      <p:sp>
        <p:nvSpPr>
          <p:cNvPr id="12" name="Picture Placeholder 11">
            <a:extLst>
              <a:ext uri="{FF2B5EF4-FFF2-40B4-BE49-F238E27FC236}">
                <a16:creationId xmlns:a16="http://schemas.microsoft.com/office/drawing/2014/main" id="{CD834BF8-7074-374A-BB65-721667A4008B}"/>
              </a:ext>
            </a:extLst>
          </p:cNvPr>
          <p:cNvSpPr>
            <a:spLocks noGrp="1"/>
          </p:cNvSpPr>
          <p:nvPr>
            <p:ph type="pic" sz="quarter" idx="11"/>
          </p:nvPr>
        </p:nvSpPr>
        <p:spPr>
          <a:xfrm>
            <a:off x="675923" y="1333501"/>
            <a:ext cx="5958558" cy="3594099"/>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3" name="Slide Number Placeholder 5">
            <a:extLst>
              <a:ext uri="{FF2B5EF4-FFF2-40B4-BE49-F238E27FC236}">
                <a16:creationId xmlns:a16="http://schemas.microsoft.com/office/drawing/2014/main" id="{E886726A-B62C-9744-8484-C1525BEFD8F8}"/>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20028442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AE66655-329A-3744-BC22-477F250B9F9D}"/>
              </a:ext>
            </a:extLst>
          </p:cNvPr>
          <p:cNvSpPr/>
          <p:nvPr userDrawn="1"/>
        </p:nvSpPr>
        <p:spPr>
          <a:xfrm>
            <a:off x="0" y="1"/>
            <a:ext cx="12192000" cy="1189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
            <a:extLst>
              <a:ext uri="{FF2B5EF4-FFF2-40B4-BE49-F238E27FC236}">
                <a16:creationId xmlns:a16="http://schemas.microsoft.com/office/drawing/2014/main" id="{016CA424-4051-5C43-AFC2-89F86EA2499C}"/>
              </a:ext>
            </a:extLst>
          </p:cNvPr>
          <p:cNvSpPr>
            <a:spLocks noGrp="1"/>
          </p:cNvSpPr>
          <p:nvPr>
            <p:ph type="ctrTitle" hasCustomPrompt="1"/>
          </p:nvPr>
        </p:nvSpPr>
        <p:spPr>
          <a:xfrm>
            <a:off x="575734" y="4097273"/>
            <a:ext cx="8252884" cy="2034398"/>
          </a:xfrm>
        </p:spPr>
        <p:txBody>
          <a:bodyPr anchor="b"/>
          <a:lstStyle>
            <a:lvl1pPr algn="l">
              <a:lnSpc>
                <a:spcPct val="90000"/>
              </a:lnSpc>
              <a:defRPr sz="5000" b="1" i="0" normalizeH="0" baseline="0">
                <a:solidFill>
                  <a:schemeClr val="accent5"/>
                </a:solidFill>
              </a:defRPr>
            </a:lvl1pPr>
          </a:lstStyle>
          <a:p>
            <a:r>
              <a:rPr lang="en-US" dirty="0"/>
              <a:t>Click to edit </a:t>
            </a:r>
            <a:br>
              <a:rPr lang="en-US" dirty="0"/>
            </a:br>
            <a:r>
              <a:rPr lang="en-US" dirty="0"/>
              <a:t>Master title style</a:t>
            </a:r>
          </a:p>
        </p:txBody>
      </p:sp>
      <p:pic>
        <p:nvPicPr>
          <p:cNvPr id="6" name="Picture 5">
            <a:extLst>
              <a:ext uri="{FF2B5EF4-FFF2-40B4-BE49-F238E27FC236}">
                <a16:creationId xmlns:a16="http://schemas.microsoft.com/office/drawing/2014/main" id="{F754E737-5868-2440-931B-C17F6245BA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0650" y="5059751"/>
            <a:ext cx="2628900" cy="1051559"/>
          </a:xfrm>
          <a:prstGeom prst="rect">
            <a:avLst/>
          </a:prstGeom>
        </p:spPr>
      </p:pic>
      <p:sp>
        <p:nvSpPr>
          <p:cNvPr id="8" name="Slide Number Placeholder 5">
            <a:extLst>
              <a:ext uri="{FF2B5EF4-FFF2-40B4-BE49-F238E27FC236}">
                <a16:creationId xmlns:a16="http://schemas.microsoft.com/office/drawing/2014/main" id="{B0BDF058-4C65-7D4A-A77D-2F2D98FCE884}"/>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24775267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with Social">
    <p:bg>
      <p:bgPr>
        <a:solidFill>
          <a:schemeClr val="accent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AE66655-329A-3744-BC22-477F250B9F9D}"/>
              </a:ext>
            </a:extLst>
          </p:cNvPr>
          <p:cNvSpPr/>
          <p:nvPr userDrawn="1"/>
        </p:nvSpPr>
        <p:spPr>
          <a:xfrm>
            <a:off x="0" y="1"/>
            <a:ext cx="12192000" cy="1189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D2053D77-6005-DD42-9A66-97A479F98CC6}"/>
              </a:ext>
            </a:extLst>
          </p:cNvPr>
          <p:cNvSpPr>
            <a:spLocks noGrp="1"/>
          </p:cNvSpPr>
          <p:nvPr>
            <p:ph type="ctrTitle" hasCustomPrompt="1"/>
          </p:nvPr>
        </p:nvSpPr>
        <p:spPr>
          <a:xfrm>
            <a:off x="575734" y="4097273"/>
            <a:ext cx="8252884" cy="2034398"/>
          </a:xfrm>
        </p:spPr>
        <p:txBody>
          <a:bodyPr anchor="b"/>
          <a:lstStyle>
            <a:lvl1pPr algn="l">
              <a:lnSpc>
                <a:spcPct val="90000"/>
              </a:lnSpc>
              <a:defRPr sz="5000" b="1" i="0" normalizeH="0" baseline="0">
                <a:solidFill>
                  <a:schemeClr val="accent5"/>
                </a:solidFill>
              </a:defRPr>
            </a:lvl1pPr>
          </a:lstStyle>
          <a:p>
            <a:r>
              <a:rPr lang="en-US" dirty="0"/>
              <a:t>Click to edit </a:t>
            </a:r>
            <a:br>
              <a:rPr lang="en-US" dirty="0"/>
            </a:br>
            <a:r>
              <a:rPr lang="en-US" dirty="0"/>
              <a:t>Master title style</a:t>
            </a:r>
          </a:p>
        </p:txBody>
      </p:sp>
      <p:pic>
        <p:nvPicPr>
          <p:cNvPr id="23" name="Picture 22">
            <a:extLst>
              <a:ext uri="{FF2B5EF4-FFF2-40B4-BE49-F238E27FC236}">
                <a16:creationId xmlns:a16="http://schemas.microsoft.com/office/drawing/2014/main" id="{2C829367-63B8-B04F-BC5C-4D9F026112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0650" y="5059751"/>
            <a:ext cx="2628900" cy="1051559"/>
          </a:xfrm>
          <a:prstGeom prst="rect">
            <a:avLst/>
          </a:prstGeom>
        </p:spPr>
      </p:pic>
      <p:sp>
        <p:nvSpPr>
          <p:cNvPr id="25" name="Title 1">
            <a:extLst>
              <a:ext uri="{FF2B5EF4-FFF2-40B4-BE49-F238E27FC236}">
                <a16:creationId xmlns:a16="http://schemas.microsoft.com/office/drawing/2014/main" id="{EE9012DB-CBB3-034C-B00B-C8DCC62A6811}"/>
              </a:ext>
            </a:extLst>
          </p:cNvPr>
          <p:cNvSpPr txBox="1">
            <a:spLocks/>
          </p:cNvSpPr>
          <p:nvPr userDrawn="1"/>
        </p:nvSpPr>
        <p:spPr>
          <a:xfrm>
            <a:off x="9439025" y="1814945"/>
            <a:ext cx="1254376" cy="155518"/>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5000" b="1" i="0" kern="1200" normalizeH="0" baseline="0">
                <a:solidFill>
                  <a:schemeClr val="accent2"/>
                </a:solidFill>
                <a:latin typeface="Rockwell" panose="02060603020205020403" pitchFamily="18" charset="77"/>
                <a:ea typeface="+mj-ea"/>
                <a:cs typeface="+mj-cs"/>
              </a:defRPr>
            </a:lvl1pPr>
          </a:lstStyle>
          <a:p>
            <a:r>
              <a:rPr lang="en-US" sz="1050" b="0" dirty="0" err="1">
                <a:solidFill>
                  <a:schemeClr val="bg1"/>
                </a:solidFill>
              </a:rPr>
              <a:t>CAforPrunes</a:t>
            </a:r>
            <a:endParaRPr lang="en-US" sz="1050" b="0" dirty="0">
              <a:solidFill>
                <a:schemeClr val="bg1"/>
              </a:solidFill>
            </a:endParaRPr>
          </a:p>
        </p:txBody>
      </p:sp>
      <p:sp>
        <p:nvSpPr>
          <p:cNvPr id="26" name="Title 1">
            <a:extLst>
              <a:ext uri="{FF2B5EF4-FFF2-40B4-BE49-F238E27FC236}">
                <a16:creationId xmlns:a16="http://schemas.microsoft.com/office/drawing/2014/main" id="{18131ADC-006E-2546-BBF5-1A229912D962}"/>
              </a:ext>
            </a:extLst>
          </p:cNvPr>
          <p:cNvSpPr txBox="1">
            <a:spLocks/>
          </p:cNvSpPr>
          <p:nvPr userDrawn="1"/>
        </p:nvSpPr>
        <p:spPr>
          <a:xfrm>
            <a:off x="9439025" y="2241983"/>
            <a:ext cx="1254376" cy="155518"/>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5000" b="1" i="0" kern="1200" normalizeH="0" baseline="0">
                <a:solidFill>
                  <a:schemeClr val="accent2"/>
                </a:solidFill>
                <a:latin typeface="Rockwell" panose="02060603020205020403" pitchFamily="18" charset="77"/>
                <a:ea typeface="+mj-ea"/>
                <a:cs typeface="+mj-cs"/>
              </a:defRPr>
            </a:lvl1pPr>
          </a:lstStyle>
          <a:p>
            <a:r>
              <a:rPr lang="en-US" sz="1050" b="0" dirty="0" err="1">
                <a:solidFill>
                  <a:schemeClr val="bg1"/>
                </a:solidFill>
              </a:rPr>
              <a:t>CAforPrunes</a:t>
            </a:r>
            <a:endParaRPr lang="en-US" sz="1050" b="0" dirty="0">
              <a:solidFill>
                <a:schemeClr val="bg1"/>
              </a:solidFill>
            </a:endParaRPr>
          </a:p>
        </p:txBody>
      </p:sp>
      <p:sp>
        <p:nvSpPr>
          <p:cNvPr id="27" name="Title 1">
            <a:extLst>
              <a:ext uri="{FF2B5EF4-FFF2-40B4-BE49-F238E27FC236}">
                <a16:creationId xmlns:a16="http://schemas.microsoft.com/office/drawing/2014/main" id="{F625FDB2-79A0-C24C-AADC-DA2BF55F2A01}"/>
              </a:ext>
            </a:extLst>
          </p:cNvPr>
          <p:cNvSpPr txBox="1">
            <a:spLocks/>
          </p:cNvSpPr>
          <p:nvPr userDrawn="1"/>
        </p:nvSpPr>
        <p:spPr>
          <a:xfrm>
            <a:off x="9439025" y="3523095"/>
            <a:ext cx="1254376" cy="155518"/>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5000" b="1" i="0" kern="1200" normalizeH="0" baseline="0">
                <a:solidFill>
                  <a:schemeClr val="accent2"/>
                </a:solidFill>
                <a:latin typeface="Rockwell" panose="02060603020205020403" pitchFamily="18" charset="77"/>
                <a:ea typeface="+mj-ea"/>
                <a:cs typeface="+mj-cs"/>
              </a:defRPr>
            </a:lvl1pPr>
          </a:lstStyle>
          <a:p>
            <a:r>
              <a:rPr lang="en-US" sz="1050" b="0" dirty="0" err="1">
                <a:solidFill>
                  <a:schemeClr val="bg1"/>
                </a:solidFill>
              </a:rPr>
              <a:t>CAforPrunes</a:t>
            </a:r>
            <a:endParaRPr lang="en-US" sz="1050" b="0" dirty="0">
              <a:solidFill>
                <a:schemeClr val="bg1"/>
              </a:solidFill>
            </a:endParaRPr>
          </a:p>
        </p:txBody>
      </p:sp>
      <p:sp>
        <p:nvSpPr>
          <p:cNvPr id="28" name="Title 1">
            <a:extLst>
              <a:ext uri="{FF2B5EF4-FFF2-40B4-BE49-F238E27FC236}">
                <a16:creationId xmlns:a16="http://schemas.microsoft.com/office/drawing/2014/main" id="{7C1EF4D1-BC6D-DB4C-82F9-659A779CD976}"/>
              </a:ext>
            </a:extLst>
          </p:cNvPr>
          <p:cNvSpPr txBox="1">
            <a:spLocks/>
          </p:cNvSpPr>
          <p:nvPr userDrawn="1"/>
        </p:nvSpPr>
        <p:spPr>
          <a:xfrm>
            <a:off x="9439025" y="3096059"/>
            <a:ext cx="1254376" cy="155518"/>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5000" b="1" i="0" kern="1200" normalizeH="0" baseline="0">
                <a:solidFill>
                  <a:schemeClr val="accent2"/>
                </a:solidFill>
                <a:latin typeface="Rockwell" panose="02060603020205020403" pitchFamily="18" charset="77"/>
                <a:ea typeface="+mj-ea"/>
                <a:cs typeface="+mj-cs"/>
              </a:defRPr>
            </a:lvl1pPr>
          </a:lstStyle>
          <a:p>
            <a:r>
              <a:rPr lang="en-US" sz="1050" b="0" dirty="0" err="1">
                <a:solidFill>
                  <a:schemeClr val="bg1"/>
                </a:solidFill>
              </a:rPr>
              <a:t>CAforPrunes</a:t>
            </a:r>
            <a:endParaRPr lang="en-US" sz="1050" b="0" dirty="0">
              <a:solidFill>
                <a:schemeClr val="bg1"/>
              </a:solidFill>
            </a:endParaRPr>
          </a:p>
        </p:txBody>
      </p:sp>
      <p:sp>
        <p:nvSpPr>
          <p:cNvPr id="29" name="Title 1">
            <a:extLst>
              <a:ext uri="{FF2B5EF4-FFF2-40B4-BE49-F238E27FC236}">
                <a16:creationId xmlns:a16="http://schemas.microsoft.com/office/drawing/2014/main" id="{8B7E1534-029E-A244-A106-175F6796896F}"/>
              </a:ext>
            </a:extLst>
          </p:cNvPr>
          <p:cNvSpPr txBox="1">
            <a:spLocks/>
          </p:cNvSpPr>
          <p:nvPr userDrawn="1"/>
        </p:nvSpPr>
        <p:spPr>
          <a:xfrm>
            <a:off x="9439025" y="2669021"/>
            <a:ext cx="1254376" cy="155518"/>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5000" b="1" i="0" kern="1200" normalizeH="0" baseline="0">
                <a:solidFill>
                  <a:schemeClr val="accent2"/>
                </a:solidFill>
                <a:latin typeface="Rockwell" panose="02060603020205020403" pitchFamily="18" charset="77"/>
                <a:ea typeface="+mj-ea"/>
                <a:cs typeface="+mj-cs"/>
              </a:defRPr>
            </a:lvl1pPr>
          </a:lstStyle>
          <a:p>
            <a:r>
              <a:rPr lang="en-US" sz="1050" b="0" dirty="0" err="1">
                <a:solidFill>
                  <a:schemeClr val="bg1"/>
                </a:solidFill>
              </a:rPr>
              <a:t>CAforPrunes</a:t>
            </a:r>
            <a:endParaRPr lang="en-US" sz="1050" b="0" dirty="0">
              <a:solidFill>
                <a:schemeClr val="bg1"/>
              </a:solidFill>
            </a:endParaRPr>
          </a:p>
        </p:txBody>
      </p:sp>
      <p:pic>
        <p:nvPicPr>
          <p:cNvPr id="30" name="Picture 29">
            <a:extLst>
              <a:ext uri="{FF2B5EF4-FFF2-40B4-BE49-F238E27FC236}">
                <a16:creationId xmlns:a16="http://schemas.microsoft.com/office/drawing/2014/main" id="{8FA727B5-8DF7-6744-8C54-2FB6631402BC}"/>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8979914" y="1760471"/>
            <a:ext cx="293281" cy="293281"/>
          </a:xfrm>
          <a:prstGeom prst="rect">
            <a:avLst/>
          </a:prstGeom>
          <a:noFill/>
        </p:spPr>
      </p:pic>
      <p:pic>
        <p:nvPicPr>
          <p:cNvPr id="31" name="Picture 30">
            <a:extLst>
              <a:ext uri="{FF2B5EF4-FFF2-40B4-BE49-F238E27FC236}">
                <a16:creationId xmlns:a16="http://schemas.microsoft.com/office/drawing/2014/main" id="{2B8681CD-3FA9-B745-8D1B-D62231CBF144}"/>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8979914" y="2176168"/>
            <a:ext cx="293281" cy="293281"/>
          </a:xfrm>
          <a:prstGeom prst="rect">
            <a:avLst/>
          </a:prstGeom>
        </p:spPr>
      </p:pic>
      <p:pic>
        <p:nvPicPr>
          <p:cNvPr id="32" name="Picture 31">
            <a:extLst>
              <a:ext uri="{FF2B5EF4-FFF2-40B4-BE49-F238E27FC236}">
                <a16:creationId xmlns:a16="http://schemas.microsoft.com/office/drawing/2014/main" id="{9A93EDF1-A648-6744-AE01-7434177AC0C9}"/>
              </a:ext>
            </a:extLst>
          </p:cNvPr>
          <p:cNvPicPr>
            <a:picLocks noChangeAspect="1"/>
          </p:cNvPicPr>
          <p:nvPr userDrawn="1"/>
        </p:nvPicPr>
        <p:blipFill>
          <a:blip r:embed="rId5" cstate="screen">
            <a:biLevel thresh="25000"/>
            <a:extLst>
              <a:ext uri="{28A0092B-C50C-407E-A947-70E740481C1C}">
                <a14:useLocalDpi xmlns:a14="http://schemas.microsoft.com/office/drawing/2010/main"/>
              </a:ext>
            </a:extLst>
          </a:blip>
          <a:stretch>
            <a:fillRect/>
          </a:stretch>
        </p:blipFill>
        <p:spPr>
          <a:xfrm>
            <a:off x="8979914" y="2591865"/>
            <a:ext cx="293281" cy="293281"/>
          </a:xfrm>
          <a:prstGeom prst="rect">
            <a:avLst/>
          </a:prstGeom>
        </p:spPr>
      </p:pic>
      <p:pic>
        <p:nvPicPr>
          <p:cNvPr id="33" name="Picture 32">
            <a:extLst>
              <a:ext uri="{FF2B5EF4-FFF2-40B4-BE49-F238E27FC236}">
                <a16:creationId xmlns:a16="http://schemas.microsoft.com/office/drawing/2014/main" id="{88DBFD30-4EE4-C542-A26B-2B19544E54CC}"/>
              </a:ext>
            </a:extLst>
          </p:cNvPr>
          <p:cNvPicPr>
            <a:picLocks noChangeAspect="1"/>
          </p:cNvPicPr>
          <p:nvPr userDrawn="1"/>
        </p:nvPicPr>
        <p:blipFill>
          <a:blip r:embed="rId6" cstate="screen">
            <a:biLevel thresh="25000"/>
            <a:extLst>
              <a:ext uri="{28A0092B-C50C-407E-A947-70E740481C1C}">
                <a14:useLocalDpi xmlns:a14="http://schemas.microsoft.com/office/drawing/2010/main"/>
              </a:ext>
            </a:extLst>
          </a:blip>
          <a:stretch>
            <a:fillRect/>
          </a:stretch>
        </p:blipFill>
        <p:spPr>
          <a:xfrm>
            <a:off x="8979914" y="3462879"/>
            <a:ext cx="293281" cy="293281"/>
          </a:xfrm>
          <a:prstGeom prst="rect">
            <a:avLst/>
          </a:prstGeom>
        </p:spPr>
      </p:pic>
      <p:pic>
        <p:nvPicPr>
          <p:cNvPr id="34" name="Picture 33">
            <a:extLst>
              <a:ext uri="{FF2B5EF4-FFF2-40B4-BE49-F238E27FC236}">
                <a16:creationId xmlns:a16="http://schemas.microsoft.com/office/drawing/2014/main" id="{B459901C-36A0-E644-B8C5-49E6B3E0CD31}"/>
              </a:ext>
            </a:extLst>
          </p:cNvPr>
          <p:cNvPicPr>
            <a:picLocks noChangeAspect="1"/>
          </p:cNvPicPr>
          <p:nvPr userDrawn="1"/>
        </p:nvPicPr>
        <p:blipFill>
          <a:blip r:embed="rId7" cstate="screen">
            <a:biLevel thresh="25000"/>
            <a:extLst>
              <a:ext uri="{28A0092B-C50C-407E-A947-70E740481C1C}">
                <a14:useLocalDpi xmlns:a14="http://schemas.microsoft.com/office/drawing/2010/main"/>
              </a:ext>
            </a:extLst>
          </a:blip>
          <a:stretch>
            <a:fillRect/>
          </a:stretch>
        </p:blipFill>
        <p:spPr>
          <a:xfrm>
            <a:off x="8960104" y="3007562"/>
            <a:ext cx="332901" cy="332901"/>
          </a:xfrm>
          <a:prstGeom prst="rect">
            <a:avLst/>
          </a:prstGeom>
        </p:spPr>
      </p:pic>
      <p:cxnSp>
        <p:nvCxnSpPr>
          <p:cNvPr id="35" name="Straight Connector 34">
            <a:extLst>
              <a:ext uri="{FF2B5EF4-FFF2-40B4-BE49-F238E27FC236}">
                <a16:creationId xmlns:a16="http://schemas.microsoft.com/office/drawing/2014/main" id="{5753D5FC-AE31-6D41-A539-D0652A16D134}"/>
              </a:ext>
            </a:extLst>
          </p:cNvPr>
          <p:cNvCxnSpPr>
            <a:cxnSpLocks/>
          </p:cNvCxnSpPr>
          <p:nvPr userDrawn="1"/>
        </p:nvCxnSpPr>
        <p:spPr>
          <a:xfrm>
            <a:off x="8931061" y="1814945"/>
            <a:ext cx="0" cy="18911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Slide Number Placeholder 5">
            <a:extLst>
              <a:ext uri="{FF2B5EF4-FFF2-40B4-BE49-F238E27FC236}">
                <a16:creationId xmlns:a16="http://schemas.microsoft.com/office/drawing/2014/main" id="{E4F35B83-9644-6041-B7EB-AD976A38C84E}"/>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9094055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RUNE SUMMIT 3 Photo gri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420F21D-4B7E-B84C-A89C-6EC33B9B2AE6}"/>
              </a:ext>
            </a:extLst>
          </p:cNvPr>
          <p:cNvSpPr/>
          <p:nvPr userDrawn="1"/>
        </p:nvSpPr>
        <p:spPr>
          <a:xfrm>
            <a:off x="0" y="0"/>
            <a:ext cx="5791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11">
            <a:extLst>
              <a:ext uri="{FF2B5EF4-FFF2-40B4-BE49-F238E27FC236}">
                <a16:creationId xmlns:a16="http://schemas.microsoft.com/office/drawing/2014/main" id="{7AA2A33B-A099-1149-B85F-E2E6779B53ED}"/>
              </a:ext>
            </a:extLst>
          </p:cNvPr>
          <p:cNvSpPr>
            <a:spLocks noGrp="1"/>
          </p:cNvSpPr>
          <p:nvPr>
            <p:ph type="pic" sz="quarter" idx="11"/>
          </p:nvPr>
        </p:nvSpPr>
        <p:spPr>
          <a:xfrm>
            <a:off x="0" y="3313180"/>
            <a:ext cx="7326853" cy="2812983"/>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16" name="Picture Placeholder 11">
            <a:extLst>
              <a:ext uri="{FF2B5EF4-FFF2-40B4-BE49-F238E27FC236}">
                <a16:creationId xmlns:a16="http://schemas.microsoft.com/office/drawing/2014/main" id="{97A1CD8C-4055-3149-A73C-FBD8B2DF1253}"/>
              </a:ext>
            </a:extLst>
          </p:cNvPr>
          <p:cNvSpPr>
            <a:spLocks noGrp="1"/>
          </p:cNvSpPr>
          <p:nvPr>
            <p:ph type="pic" sz="quarter" idx="27"/>
          </p:nvPr>
        </p:nvSpPr>
        <p:spPr>
          <a:xfrm>
            <a:off x="3760271" y="1189039"/>
            <a:ext cx="3566583" cy="1968499"/>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12" name="Picture Placeholder 11">
            <a:extLst>
              <a:ext uri="{FF2B5EF4-FFF2-40B4-BE49-F238E27FC236}">
                <a16:creationId xmlns:a16="http://schemas.microsoft.com/office/drawing/2014/main" id="{10384E19-D72E-6B4B-9B82-588A4EEA7581}"/>
              </a:ext>
            </a:extLst>
          </p:cNvPr>
          <p:cNvSpPr>
            <a:spLocks noGrp="1"/>
          </p:cNvSpPr>
          <p:nvPr>
            <p:ph type="pic" sz="quarter" idx="28"/>
          </p:nvPr>
        </p:nvSpPr>
        <p:spPr>
          <a:xfrm>
            <a:off x="1" y="1189039"/>
            <a:ext cx="3566583" cy="1968499"/>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15" name="Slide Number Placeholder 5">
            <a:extLst>
              <a:ext uri="{FF2B5EF4-FFF2-40B4-BE49-F238E27FC236}">
                <a16:creationId xmlns:a16="http://schemas.microsoft.com/office/drawing/2014/main" id="{108D7968-19FF-2C44-915A-58583952989C}"/>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
        <p:nvSpPr>
          <p:cNvPr id="6" name="Text Placeholder 5">
            <a:extLst>
              <a:ext uri="{FF2B5EF4-FFF2-40B4-BE49-F238E27FC236}">
                <a16:creationId xmlns:a16="http://schemas.microsoft.com/office/drawing/2014/main" id="{809083CD-0BAD-8B48-8C41-7BB5E63A79EA}"/>
              </a:ext>
            </a:extLst>
          </p:cNvPr>
          <p:cNvSpPr>
            <a:spLocks noGrp="1"/>
          </p:cNvSpPr>
          <p:nvPr>
            <p:ph type="body" sz="quarter" idx="29"/>
          </p:nvPr>
        </p:nvSpPr>
        <p:spPr>
          <a:xfrm>
            <a:off x="7824788" y="1189038"/>
            <a:ext cx="3883025" cy="4937125"/>
          </a:xfrm>
        </p:spPr>
        <p:txBody>
          <a:bodyPr anchor="b"/>
          <a:lstStyle>
            <a:lvl1pPr marL="173736" indent="-173736">
              <a:buClr>
                <a:schemeClr val="accent2"/>
              </a:buClr>
              <a:buFont typeface="Arial" panose="020B0604020202020204" pitchFamily="34" charset="0"/>
              <a:buChar char="•"/>
              <a:defRPr sz="2500" b="0" i="0" baseline="0">
                <a:solidFill>
                  <a:schemeClr val="accent2"/>
                </a:solidFill>
                <a:latin typeface="Rockwell" panose="02060603020205020403" pitchFamily="18" charset="77"/>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23255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RUNE SUMMIT 1 Photo gri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420F21D-4B7E-B84C-A89C-6EC33B9B2AE6}"/>
              </a:ext>
            </a:extLst>
          </p:cNvPr>
          <p:cNvSpPr/>
          <p:nvPr userDrawn="1"/>
        </p:nvSpPr>
        <p:spPr>
          <a:xfrm>
            <a:off x="0" y="0"/>
            <a:ext cx="5791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11">
            <a:extLst>
              <a:ext uri="{FF2B5EF4-FFF2-40B4-BE49-F238E27FC236}">
                <a16:creationId xmlns:a16="http://schemas.microsoft.com/office/drawing/2014/main" id="{7AA2A33B-A099-1149-B85F-E2E6779B53ED}"/>
              </a:ext>
            </a:extLst>
          </p:cNvPr>
          <p:cNvSpPr>
            <a:spLocks noGrp="1"/>
          </p:cNvSpPr>
          <p:nvPr>
            <p:ph type="pic" sz="quarter" idx="11"/>
          </p:nvPr>
        </p:nvSpPr>
        <p:spPr>
          <a:xfrm>
            <a:off x="0" y="1189040"/>
            <a:ext cx="7326853" cy="4937124"/>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15" name="Slide Number Placeholder 5">
            <a:extLst>
              <a:ext uri="{FF2B5EF4-FFF2-40B4-BE49-F238E27FC236}">
                <a16:creationId xmlns:a16="http://schemas.microsoft.com/office/drawing/2014/main" id="{108D7968-19FF-2C44-915A-58583952989C}"/>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
        <p:nvSpPr>
          <p:cNvPr id="7" name="Text Placeholder 5">
            <a:extLst>
              <a:ext uri="{FF2B5EF4-FFF2-40B4-BE49-F238E27FC236}">
                <a16:creationId xmlns:a16="http://schemas.microsoft.com/office/drawing/2014/main" id="{2E6A3E6B-DFE8-234C-93AD-E4E2EDF1AB1A}"/>
              </a:ext>
            </a:extLst>
          </p:cNvPr>
          <p:cNvSpPr>
            <a:spLocks noGrp="1"/>
          </p:cNvSpPr>
          <p:nvPr>
            <p:ph type="body" sz="quarter" idx="29"/>
          </p:nvPr>
        </p:nvSpPr>
        <p:spPr>
          <a:xfrm>
            <a:off x="7824788" y="1189038"/>
            <a:ext cx="3883025" cy="4937125"/>
          </a:xfrm>
        </p:spPr>
        <p:txBody>
          <a:bodyPr anchor="b"/>
          <a:lstStyle>
            <a:lvl1pPr marL="173736" indent="-173736">
              <a:buClr>
                <a:schemeClr val="accent2"/>
              </a:buClr>
              <a:buFont typeface="Arial" panose="020B0604020202020204" pitchFamily="34" charset="0"/>
              <a:buChar char="•"/>
              <a:defRPr sz="2500" b="0" i="0" baseline="0">
                <a:solidFill>
                  <a:schemeClr val="accent2"/>
                </a:solidFill>
                <a:latin typeface="Rockwell" panose="02060603020205020403" pitchFamily="18" charset="77"/>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47227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0F94DF4-8681-2B4D-B173-EF20C1AEA38C}"/>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75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4046274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icture and Content">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39894ECA-264D-D74A-BE09-458E6F4A8239}"/>
              </a:ext>
            </a:extLst>
          </p:cNvPr>
          <p:cNvSpPr>
            <a:spLocks noGrp="1"/>
          </p:cNvSpPr>
          <p:nvPr>
            <p:ph type="pic" sz="quarter" idx="15" hasCustomPrompt="1"/>
          </p:nvPr>
        </p:nvSpPr>
        <p:spPr>
          <a:xfrm>
            <a:off x="1" y="2169571"/>
            <a:ext cx="12192001" cy="4688429"/>
          </a:xfrm>
          <a:solidFill>
            <a:schemeClr val="bg2">
              <a:lumMod val="85000"/>
            </a:schemeClr>
          </a:solidFill>
        </p:spPr>
        <p:txBody>
          <a:bodyPr lIns="1371600" tIns="228600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5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Drag picture to placeholder </a:t>
            </a:r>
            <a:br>
              <a:rPr lang="en-US" dirty="0"/>
            </a:br>
            <a:r>
              <a:rPr lang="en-US" dirty="0"/>
              <a:t>or click icon to add, then </a:t>
            </a:r>
            <a:br>
              <a:rPr lang="en-US" dirty="0"/>
            </a:br>
            <a:r>
              <a:rPr lang="en-US" dirty="0"/>
              <a:t>send to back</a:t>
            </a:r>
          </a:p>
        </p:txBody>
      </p:sp>
      <p:sp>
        <p:nvSpPr>
          <p:cNvPr id="14" name="Title Placeholder 1">
            <a:extLst>
              <a:ext uri="{FF2B5EF4-FFF2-40B4-BE49-F238E27FC236}">
                <a16:creationId xmlns:a16="http://schemas.microsoft.com/office/drawing/2014/main" id="{6F0351A9-1F64-AC4C-BAEE-CD55B58FFD7D}"/>
              </a:ext>
            </a:extLst>
          </p:cNvPr>
          <p:cNvSpPr>
            <a:spLocks noGrp="1"/>
          </p:cNvSpPr>
          <p:nvPr>
            <p:ph type="title" hasCustomPrompt="1"/>
          </p:nvPr>
        </p:nvSpPr>
        <p:spPr>
          <a:xfrm>
            <a:off x="575733" y="365126"/>
            <a:ext cx="5825067" cy="823913"/>
          </a:xfrm>
          <a:prstGeom prst="rect">
            <a:avLst/>
          </a:prstGeom>
        </p:spPr>
        <p:txBody>
          <a:bodyPr vert="horz" lIns="0" tIns="0" rIns="0" bIns="0" rtlCol="0" anchor="b">
            <a:noAutofit/>
          </a:bodyPr>
          <a:lstStyle>
            <a:lvl1pPr algn="l">
              <a:defRPr sz="2500" b="0" i="0" baseline="0"/>
            </a:lvl1pPr>
          </a:lstStyle>
          <a:p>
            <a:r>
              <a:rPr lang="en-US" dirty="0"/>
              <a:t>Click to edit</a:t>
            </a:r>
            <a:br>
              <a:rPr lang="en-US" dirty="0"/>
            </a:br>
            <a:r>
              <a:rPr lang="en-US" dirty="0"/>
              <a:t>Master title style</a:t>
            </a:r>
          </a:p>
        </p:txBody>
      </p:sp>
      <p:sp>
        <p:nvSpPr>
          <p:cNvPr id="6" name="Rectangle 5">
            <a:extLst>
              <a:ext uri="{FF2B5EF4-FFF2-40B4-BE49-F238E27FC236}">
                <a16:creationId xmlns:a16="http://schemas.microsoft.com/office/drawing/2014/main" id="{2F690336-DF59-5A46-BF04-C5A3F27CCF8C}"/>
              </a:ext>
            </a:extLst>
          </p:cNvPr>
          <p:cNvSpPr/>
          <p:nvPr userDrawn="1"/>
        </p:nvSpPr>
        <p:spPr>
          <a:xfrm>
            <a:off x="8075084" y="1333501"/>
            <a:ext cx="3564467" cy="5524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ubtitle 2">
            <a:extLst>
              <a:ext uri="{FF2B5EF4-FFF2-40B4-BE49-F238E27FC236}">
                <a16:creationId xmlns:a16="http://schemas.microsoft.com/office/drawing/2014/main" id="{B00423CC-D418-2F44-989E-962123F144E4}"/>
              </a:ext>
            </a:extLst>
          </p:cNvPr>
          <p:cNvSpPr>
            <a:spLocks noGrp="1"/>
          </p:cNvSpPr>
          <p:nvPr>
            <p:ph type="subTitle" idx="13"/>
          </p:nvPr>
        </p:nvSpPr>
        <p:spPr>
          <a:xfrm>
            <a:off x="576073" y="1333500"/>
            <a:ext cx="5824728" cy="608890"/>
          </a:xfrm>
        </p:spPr>
        <p:txBody>
          <a:bodyPr anchor="t"/>
          <a:lstStyle>
            <a:lvl1pPr marL="0" indent="0" algn="l">
              <a:lnSpc>
                <a:spcPct val="100000"/>
              </a:lnSpc>
              <a:spcBef>
                <a:spcPts val="0"/>
              </a:spcBef>
              <a:buNone/>
              <a:defRPr sz="1200" b="0" i="0" cap="all" spc="2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2" name="Text Placeholder 4">
            <a:extLst>
              <a:ext uri="{FF2B5EF4-FFF2-40B4-BE49-F238E27FC236}">
                <a16:creationId xmlns:a16="http://schemas.microsoft.com/office/drawing/2014/main" id="{647A6D95-A478-0C45-863A-1AE347E7482E}"/>
              </a:ext>
            </a:extLst>
          </p:cNvPr>
          <p:cNvSpPr>
            <a:spLocks noGrp="1"/>
          </p:cNvSpPr>
          <p:nvPr>
            <p:ph type="body" sz="quarter" idx="16"/>
          </p:nvPr>
        </p:nvSpPr>
        <p:spPr>
          <a:xfrm>
            <a:off x="8451100" y="1658416"/>
            <a:ext cx="2839752" cy="4834459"/>
          </a:xfrm>
        </p:spPr>
        <p:txBody>
          <a:bodyPr anchor="t" anchorCtr="0"/>
          <a:lstStyle>
            <a:lvl1pPr>
              <a:lnSpc>
                <a:spcPct val="90000"/>
              </a:lnSpc>
              <a:spcBef>
                <a:spcPts val="900"/>
              </a:spcBef>
              <a:spcAft>
                <a:spcPts val="0"/>
              </a:spcAft>
              <a:buFontTx/>
              <a:buNone/>
              <a:defRPr sz="1500" b="1" i="0" baseline="0">
                <a:solidFill>
                  <a:schemeClr val="accent2"/>
                </a:solidFill>
                <a:latin typeface="+mn-lt"/>
              </a:defRPr>
            </a:lvl1pPr>
            <a:lvl2pPr marL="0" marR="0" indent="0" algn="l" defTabSz="685800" rtl="0" eaLnBrk="1" fontAlgn="auto" latinLnBrk="0" hangingPunct="1">
              <a:lnSpc>
                <a:spcPct val="90000"/>
              </a:lnSpc>
              <a:spcBef>
                <a:spcPts val="900"/>
              </a:spcBef>
              <a:spcAft>
                <a:spcPts val="600"/>
              </a:spcAft>
              <a:buClr>
                <a:schemeClr val="accent2"/>
              </a:buClr>
              <a:buSzTx/>
              <a:buFontTx/>
              <a:buNone/>
              <a:tabLst/>
              <a:defRPr sz="1200" baseline="0">
                <a:solidFill>
                  <a:schemeClr val="bg2"/>
                </a:solidFill>
              </a:defRPr>
            </a:lvl2pPr>
            <a:lvl3pPr marL="0" indent="0">
              <a:lnSpc>
                <a:spcPct val="90000"/>
              </a:lnSpc>
              <a:spcBef>
                <a:spcPts val="900"/>
              </a:spcBef>
              <a:spcAft>
                <a:spcPts val="600"/>
              </a:spcAft>
              <a:buClr>
                <a:schemeClr val="accent2"/>
              </a:buClr>
              <a:buFontTx/>
              <a:buNone/>
              <a:defRPr sz="1200" baseline="0">
                <a:solidFill>
                  <a:schemeClr val="bg2"/>
                </a:solidFill>
              </a:defRPr>
            </a:lvl3pPr>
            <a:lvl4pPr marL="0" indent="0">
              <a:lnSpc>
                <a:spcPct val="90000"/>
              </a:lnSpc>
              <a:spcBef>
                <a:spcPts val="900"/>
              </a:spcBef>
              <a:spcAft>
                <a:spcPts val="600"/>
              </a:spcAft>
              <a:buClr>
                <a:schemeClr val="accent2"/>
              </a:buClr>
              <a:buFontTx/>
              <a:buNone/>
              <a:defRPr sz="1200" baseline="0">
                <a:solidFill>
                  <a:schemeClr val="bg2"/>
                </a:solidFill>
              </a:defRPr>
            </a:lvl4pPr>
            <a:lvl5pPr marL="0" indent="0">
              <a:lnSpc>
                <a:spcPct val="90000"/>
              </a:lnSpc>
              <a:spcBef>
                <a:spcPts val="900"/>
              </a:spcBef>
              <a:spcAft>
                <a:spcPts val="600"/>
              </a:spcAft>
              <a:buClr>
                <a:schemeClr val="accent2"/>
              </a:buClr>
              <a:buFontTx/>
              <a:buNone/>
              <a:defRPr sz="1200" baseline="0">
                <a:solidFill>
                  <a:schemeClr val="bg2"/>
                </a:solidFill>
              </a:defRPr>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342861CD-F9B9-8644-B89C-F6C6EC27B5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10156762" y="365126"/>
            <a:ext cx="1482788" cy="593115"/>
          </a:xfrm>
          <a:prstGeom prst="rect">
            <a:avLst/>
          </a:prstGeom>
        </p:spPr>
      </p:pic>
      <p:sp>
        <p:nvSpPr>
          <p:cNvPr id="17" name="Slide Number Placeholder 5">
            <a:extLst>
              <a:ext uri="{FF2B5EF4-FFF2-40B4-BE49-F238E27FC236}">
                <a16:creationId xmlns:a16="http://schemas.microsoft.com/office/drawing/2014/main" id="{A5A90FCE-3E75-234F-BCBA-A7775FF0EC44}"/>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14933765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6E3B91C6-7085-4CA1-A5C4-BAE9EC600506}" type="datetimeFigureOut">
              <a:rPr lang="en-US" smtClean="0"/>
              <a:t>2/27/2020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5815584" y="1026372"/>
            <a:ext cx="609600" cy="441325"/>
          </a:xfrm>
        </p:spPr>
        <p:txBody>
          <a:bodyPr/>
          <a:lstStyle/>
          <a:p>
            <a:fld id="{04FEE22D-DDC1-4A0E-B838-D57389F94EE5}" type="slidenum">
              <a:rPr lang="en-US" smtClean="0"/>
              <a:t>‹#›</a:t>
            </a:fld>
            <a:endParaRPr lang="en-US" dirty="0"/>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1920" tIns="60960" rIns="121920" bIns="60960" anchor="ctr" compatLnSpc="1"/>
          <a:lstStyle/>
          <a:p>
            <a:endParaRPr kumimoji="0" lang="en-US" sz="2400" dirty="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1920" tIns="60960" rIns="121920" bIns="60960" anchor="ctr" compatLnSpc="1"/>
          <a:lstStyle/>
          <a:p>
            <a:endParaRPr kumimoji="0" lang="en-US" sz="24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1920" tIns="60960" rIns="121920" bIns="60960" anchor="ctr" compatLnSpc="1"/>
          <a:lstStyle/>
          <a:p>
            <a:endParaRPr kumimoji="0" lang="en-US" sz="2400" dirty="0"/>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1920" tIns="60960" rIns="121920" bIns="60960" anchor="ctr" compatLnSpc="1"/>
          <a:lstStyle/>
          <a:p>
            <a:endParaRPr kumimoji="0" lang="en-US" sz="2400" dirty="0"/>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1920" tIns="60960" rIns="121920" bIns="60960" anchor="ctr" compatLnSpc="1"/>
          <a:lstStyle/>
          <a:p>
            <a:endParaRPr kumimoji="0" lang="en-US" sz="2400" dirty="0"/>
          </a:p>
        </p:txBody>
      </p:sp>
      <p:sp>
        <p:nvSpPr>
          <p:cNvPr id="9" name="Subtitle 8"/>
          <p:cNvSpPr>
            <a:spLocks noGrp="1"/>
          </p:cNvSpPr>
          <p:nvPr>
            <p:ph type="subTitle" idx="1"/>
          </p:nvPr>
        </p:nvSpPr>
        <p:spPr>
          <a:xfrm>
            <a:off x="1828800" y="2819400"/>
            <a:ext cx="8534400" cy="1752600"/>
          </a:xfrm>
        </p:spPr>
        <p:txBody>
          <a:bodyPr/>
          <a:lstStyle>
            <a:lvl1pPr marL="0" indent="0" algn="ctr">
              <a:buNone/>
              <a:defRPr sz="2133" b="1" cap="all" spc="333" baseline="0">
                <a:solidFill>
                  <a:schemeClr val="tx2"/>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6E3B91C6-7085-4CA1-A5C4-BAE9EC600506}" type="datetimeFigureOut">
              <a:rPr lang="en-US" smtClean="0"/>
              <a:t>2/27/2020</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21920" tIns="60960" rIns="121920" bIns="60960" anchor="ctr" compatLnSpc="1"/>
          <a:lstStyle/>
          <a:p>
            <a:endParaRPr kumimoji="0" lang="en-US" sz="2400" dirty="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21920" tIns="60960" rIns="121920" bIns="60960" anchor="ctr" compatLnSpc="1"/>
          <a:lstStyle/>
          <a:p>
            <a:endParaRPr kumimoji="0" lang="en-US" sz="2400" dirty="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dirty="0"/>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dirty="0"/>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04FEE22D-DDC1-4A0E-B838-D57389F94EE5}" type="slidenum">
              <a:rPr lang="en-US" smtClean="0"/>
              <a:t>‹#›</a:t>
            </a:fld>
            <a:endParaRPr lang="en-US" dirty="0"/>
          </a:p>
        </p:txBody>
      </p:sp>
      <p:sp>
        <p:nvSpPr>
          <p:cNvPr id="8" name="Title 7"/>
          <p:cNvSpPr>
            <a:spLocks noGrp="1"/>
          </p:cNvSpPr>
          <p:nvPr>
            <p:ph type="ctrTitle"/>
          </p:nvPr>
        </p:nvSpPr>
        <p:spPr>
          <a:xfrm>
            <a:off x="914400" y="381000"/>
            <a:ext cx="10363200" cy="1752600"/>
          </a:xfrm>
        </p:spPr>
        <p:txBody>
          <a:bodyPr anchor="b"/>
          <a:lstStyle>
            <a:lvl1pPr>
              <a:defRPr sz="56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DDF1A-4098-485A-A397-5FB969CB30BD}"/>
              </a:ext>
            </a:extLst>
          </p:cNvPr>
          <p:cNvSpPr>
            <a:spLocks noGrp="1"/>
          </p:cNvSpPr>
          <p:nvPr>
            <p:ph type="title"/>
          </p:nvPr>
        </p:nvSpPr>
        <p:spPr>
          <a:xfrm>
            <a:off x="576072" y="365125"/>
            <a:ext cx="11064240" cy="822960"/>
          </a:xfrm>
        </p:spPr>
        <p:txBody>
          <a:bodyPr/>
          <a:lstStyle/>
          <a:p>
            <a:r>
              <a:rPr lang="en-US"/>
              <a:t>Click to edit Master title style</a:t>
            </a:r>
          </a:p>
        </p:txBody>
      </p:sp>
      <p:sp>
        <p:nvSpPr>
          <p:cNvPr id="4" name="Rectangle 3">
            <a:extLst>
              <a:ext uri="{FF2B5EF4-FFF2-40B4-BE49-F238E27FC236}">
                <a16:creationId xmlns:a16="http://schemas.microsoft.com/office/drawing/2014/main" id="{94EB3232-3068-4F40-A5AC-FE4803D16F18}"/>
              </a:ext>
            </a:extLst>
          </p:cNvPr>
          <p:cNvSpPr/>
          <p:nvPr userDrawn="1"/>
        </p:nvSpPr>
        <p:spPr>
          <a:xfrm>
            <a:off x="-1" y="6286500"/>
            <a:ext cx="12192001"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a:extLst>
              <a:ext uri="{FF2B5EF4-FFF2-40B4-BE49-F238E27FC236}">
                <a16:creationId xmlns:a16="http://schemas.microsoft.com/office/drawing/2014/main" id="{17BD9FF6-E037-434E-B00F-99D1BA5F6C4E}"/>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75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25701565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Image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BE5516-78AB-0144-BB2B-D4A725515382}"/>
              </a:ext>
            </a:extLst>
          </p:cNvPr>
          <p:cNvSpPr/>
          <p:nvPr userDrawn="1"/>
        </p:nvSpPr>
        <p:spPr>
          <a:xfrm>
            <a:off x="3200401" y="0"/>
            <a:ext cx="8991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3" name="Picture Placeholder 11">
            <a:extLst>
              <a:ext uri="{FF2B5EF4-FFF2-40B4-BE49-F238E27FC236}">
                <a16:creationId xmlns:a16="http://schemas.microsoft.com/office/drawing/2014/main" id="{5544766F-D3B6-534E-995C-F3BD2A041868}"/>
              </a:ext>
            </a:extLst>
          </p:cNvPr>
          <p:cNvSpPr>
            <a:spLocks noGrp="1"/>
          </p:cNvSpPr>
          <p:nvPr>
            <p:ph type="pic" sz="quarter" idx="11"/>
          </p:nvPr>
        </p:nvSpPr>
        <p:spPr>
          <a:xfrm>
            <a:off x="575736" y="365127"/>
            <a:ext cx="5215465" cy="5761037"/>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14" name="Title Placeholder 1">
            <a:extLst>
              <a:ext uri="{FF2B5EF4-FFF2-40B4-BE49-F238E27FC236}">
                <a16:creationId xmlns:a16="http://schemas.microsoft.com/office/drawing/2014/main" id="{6F0351A9-1F64-AC4C-BAEE-CD55B58FFD7D}"/>
              </a:ext>
            </a:extLst>
          </p:cNvPr>
          <p:cNvSpPr>
            <a:spLocks noGrp="1"/>
          </p:cNvSpPr>
          <p:nvPr>
            <p:ph type="title" hasCustomPrompt="1"/>
          </p:nvPr>
        </p:nvSpPr>
        <p:spPr>
          <a:xfrm>
            <a:off x="6400800" y="365127"/>
            <a:ext cx="5239512" cy="1748486"/>
          </a:xfrm>
          <a:prstGeom prst="rect">
            <a:avLst/>
          </a:prstGeom>
        </p:spPr>
        <p:txBody>
          <a:bodyPr vert="horz" lIns="0" tIns="0" rIns="0" bIns="0" rtlCol="0" anchor="b">
            <a:noAutofit/>
          </a:bodyPr>
          <a:lstStyle>
            <a:lvl1pPr>
              <a:defRPr sz="4000" b="0" i="0" baseline="0"/>
            </a:lvl1pPr>
          </a:lstStyle>
          <a:p>
            <a:r>
              <a:rPr lang="en-US" dirty="0"/>
              <a:t>Click to edit </a:t>
            </a:r>
            <a:br>
              <a:rPr lang="en-US" dirty="0"/>
            </a:br>
            <a:r>
              <a:rPr lang="en-US" dirty="0"/>
              <a:t>Master title style</a:t>
            </a:r>
          </a:p>
        </p:txBody>
      </p:sp>
      <p:sp>
        <p:nvSpPr>
          <p:cNvPr id="16" name="Text Placeholder 4">
            <a:extLst>
              <a:ext uri="{FF2B5EF4-FFF2-40B4-BE49-F238E27FC236}">
                <a16:creationId xmlns:a16="http://schemas.microsoft.com/office/drawing/2014/main" id="{6B101BE5-6D43-3B4B-B846-D8F5FA402854}"/>
              </a:ext>
            </a:extLst>
          </p:cNvPr>
          <p:cNvSpPr>
            <a:spLocks noGrp="1"/>
          </p:cNvSpPr>
          <p:nvPr>
            <p:ph type="body" sz="quarter" idx="12"/>
          </p:nvPr>
        </p:nvSpPr>
        <p:spPr>
          <a:xfrm>
            <a:off x="6400801" y="2315981"/>
            <a:ext cx="5238751" cy="3810183"/>
          </a:xfrm>
        </p:spPr>
        <p:txBody>
          <a:bodyPr/>
          <a:lstStyle>
            <a:lvl1pPr>
              <a:defRPr baseline="0">
                <a:solidFill>
                  <a:schemeClr val="bg2"/>
                </a:solidFill>
              </a:defRPr>
            </a:lvl1pPr>
            <a:lvl2pPr>
              <a:buClr>
                <a:schemeClr val="accent2"/>
              </a:buClr>
              <a:defRPr baseline="0">
                <a:solidFill>
                  <a:schemeClr val="bg2"/>
                </a:solidFill>
              </a:defRPr>
            </a:lvl2pPr>
            <a:lvl3pPr>
              <a:buClr>
                <a:schemeClr val="accent2"/>
              </a:buClr>
              <a:defRPr baseline="0">
                <a:solidFill>
                  <a:schemeClr val="bg2"/>
                </a:solidFill>
              </a:defRPr>
            </a:lvl3pPr>
            <a:lvl4pPr>
              <a:buClr>
                <a:schemeClr val="accent2"/>
              </a:buClr>
              <a:defRPr baseline="0">
                <a:solidFill>
                  <a:schemeClr val="bg2"/>
                </a:solidFill>
              </a:defRPr>
            </a:lvl4pPr>
            <a:lvl5pPr>
              <a:buClr>
                <a:schemeClr val="accent2"/>
              </a:buClr>
              <a:defRPr baseline="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ED3BDCAD-2365-324B-905D-BF59D711667C}"/>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75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22326160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Photo gri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420F21D-4B7E-B84C-A89C-6EC33B9B2AE6}"/>
              </a:ext>
            </a:extLst>
          </p:cNvPr>
          <p:cNvSpPr/>
          <p:nvPr userDrawn="1"/>
        </p:nvSpPr>
        <p:spPr>
          <a:xfrm>
            <a:off x="0" y="0"/>
            <a:ext cx="5791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11">
            <a:extLst>
              <a:ext uri="{FF2B5EF4-FFF2-40B4-BE49-F238E27FC236}">
                <a16:creationId xmlns:a16="http://schemas.microsoft.com/office/drawing/2014/main" id="{7AA2A33B-A099-1149-B85F-E2E6779B53ED}"/>
              </a:ext>
            </a:extLst>
          </p:cNvPr>
          <p:cNvSpPr>
            <a:spLocks noGrp="1"/>
          </p:cNvSpPr>
          <p:nvPr>
            <p:ph type="pic" sz="quarter" idx="11"/>
          </p:nvPr>
        </p:nvSpPr>
        <p:spPr>
          <a:xfrm>
            <a:off x="11653" y="3313180"/>
            <a:ext cx="7315200" cy="2812983"/>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11" name="Title 1">
            <a:extLst>
              <a:ext uri="{FF2B5EF4-FFF2-40B4-BE49-F238E27FC236}">
                <a16:creationId xmlns:a16="http://schemas.microsoft.com/office/drawing/2014/main" id="{9CF92D89-5213-064B-87BF-37C4BEB79931}"/>
              </a:ext>
            </a:extLst>
          </p:cNvPr>
          <p:cNvSpPr>
            <a:spLocks noGrp="1"/>
          </p:cNvSpPr>
          <p:nvPr>
            <p:ph type="ctrTitle" hasCustomPrompt="1"/>
          </p:nvPr>
        </p:nvSpPr>
        <p:spPr>
          <a:xfrm>
            <a:off x="7890932" y="1189039"/>
            <a:ext cx="3748619" cy="1968499"/>
          </a:xfrm>
        </p:spPr>
        <p:txBody>
          <a:bodyPr anchor="b" anchorCtr="0"/>
          <a:lstStyle>
            <a:lvl1pPr algn="l">
              <a:lnSpc>
                <a:spcPct val="90000"/>
              </a:lnSpc>
              <a:defRPr sz="2500" b="0" i="0" normalizeH="0" baseline="0">
                <a:solidFill>
                  <a:schemeClr val="accent2"/>
                </a:solidFill>
                <a:latin typeface="Rockwell" panose="02060603020205020403" pitchFamily="18" charset="77"/>
              </a:defRPr>
            </a:lvl1pPr>
          </a:lstStyle>
          <a:p>
            <a:r>
              <a:rPr lang="en-US" dirty="0"/>
              <a:t>Click to edit </a:t>
            </a:r>
            <a:br>
              <a:rPr lang="en-US" dirty="0"/>
            </a:br>
            <a:r>
              <a:rPr lang="en-US" dirty="0"/>
              <a:t>Master title style</a:t>
            </a:r>
          </a:p>
        </p:txBody>
      </p:sp>
      <p:sp>
        <p:nvSpPr>
          <p:cNvPr id="16" name="Picture Placeholder 11">
            <a:extLst>
              <a:ext uri="{FF2B5EF4-FFF2-40B4-BE49-F238E27FC236}">
                <a16:creationId xmlns:a16="http://schemas.microsoft.com/office/drawing/2014/main" id="{97A1CD8C-4055-3149-A73C-FBD8B2DF1253}"/>
              </a:ext>
            </a:extLst>
          </p:cNvPr>
          <p:cNvSpPr>
            <a:spLocks noGrp="1"/>
          </p:cNvSpPr>
          <p:nvPr>
            <p:ph type="pic" sz="quarter" idx="27"/>
          </p:nvPr>
        </p:nvSpPr>
        <p:spPr>
          <a:xfrm>
            <a:off x="3760271" y="1189039"/>
            <a:ext cx="3566583" cy="1968499"/>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12" name="Picture Placeholder 11">
            <a:extLst>
              <a:ext uri="{FF2B5EF4-FFF2-40B4-BE49-F238E27FC236}">
                <a16:creationId xmlns:a16="http://schemas.microsoft.com/office/drawing/2014/main" id="{10384E19-D72E-6B4B-9B82-588A4EEA7581}"/>
              </a:ext>
            </a:extLst>
          </p:cNvPr>
          <p:cNvSpPr>
            <a:spLocks noGrp="1"/>
          </p:cNvSpPr>
          <p:nvPr>
            <p:ph type="pic" sz="quarter" idx="28"/>
          </p:nvPr>
        </p:nvSpPr>
        <p:spPr>
          <a:xfrm>
            <a:off x="1" y="1189039"/>
            <a:ext cx="3566583" cy="1968499"/>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A9A4C4E6-0361-5E45-AF26-C468688C9490}"/>
              </a:ext>
            </a:extLst>
          </p:cNvPr>
          <p:cNvSpPr>
            <a:spLocks noGrp="1"/>
          </p:cNvSpPr>
          <p:nvPr>
            <p:ph type="body" sz="quarter" idx="12"/>
          </p:nvPr>
        </p:nvSpPr>
        <p:spPr>
          <a:xfrm>
            <a:off x="7890934" y="3311151"/>
            <a:ext cx="3733261" cy="2815012"/>
          </a:xfrm>
        </p:spPr>
        <p:txBody>
          <a:bodyPr anchor="t" anchorCtr="0"/>
          <a:lstStyle>
            <a:lvl1pPr>
              <a:lnSpc>
                <a:spcPct val="90000"/>
              </a:lnSpc>
              <a:spcBef>
                <a:spcPts val="900"/>
              </a:spcBef>
              <a:spcAft>
                <a:spcPts val="0"/>
              </a:spcAft>
              <a:buFontTx/>
              <a:buNone/>
              <a:defRPr sz="1500" b="1" i="0" baseline="0">
                <a:solidFill>
                  <a:schemeClr val="accent2"/>
                </a:solidFill>
                <a:latin typeface="+mn-lt"/>
              </a:defRPr>
            </a:lvl1pPr>
            <a:lvl2pPr marL="0" indent="0">
              <a:lnSpc>
                <a:spcPct val="90000"/>
              </a:lnSpc>
              <a:spcBef>
                <a:spcPts val="900"/>
              </a:spcBef>
              <a:spcAft>
                <a:spcPts val="600"/>
              </a:spcAft>
              <a:buClr>
                <a:schemeClr val="accent2"/>
              </a:buClr>
              <a:buFontTx/>
              <a:buNone/>
              <a:defRPr sz="1200" baseline="0">
                <a:solidFill>
                  <a:schemeClr val="tx1"/>
                </a:solidFill>
              </a:defRPr>
            </a:lvl2pPr>
            <a:lvl3pPr marL="0" indent="0">
              <a:lnSpc>
                <a:spcPct val="90000"/>
              </a:lnSpc>
              <a:spcBef>
                <a:spcPts val="900"/>
              </a:spcBef>
              <a:spcAft>
                <a:spcPts val="600"/>
              </a:spcAft>
              <a:buClr>
                <a:schemeClr val="accent2"/>
              </a:buClr>
              <a:buFontTx/>
              <a:buNone/>
              <a:defRPr sz="1200" baseline="0">
                <a:solidFill>
                  <a:schemeClr val="tx1"/>
                </a:solidFill>
              </a:defRPr>
            </a:lvl3pPr>
            <a:lvl4pPr marL="0" indent="0">
              <a:lnSpc>
                <a:spcPct val="90000"/>
              </a:lnSpc>
              <a:spcBef>
                <a:spcPts val="900"/>
              </a:spcBef>
              <a:spcAft>
                <a:spcPts val="600"/>
              </a:spcAft>
              <a:buClr>
                <a:schemeClr val="accent2"/>
              </a:buClr>
              <a:buFontTx/>
              <a:buNone/>
              <a:defRPr sz="1200" baseline="0">
                <a:solidFill>
                  <a:schemeClr val="tx1"/>
                </a:solidFill>
              </a:defRPr>
            </a:lvl4pPr>
            <a:lvl5pPr marL="0" indent="0">
              <a:lnSpc>
                <a:spcPct val="90000"/>
              </a:lnSpc>
              <a:spcBef>
                <a:spcPts val="900"/>
              </a:spcBef>
              <a:spcAft>
                <a:spcPts val="600"/>
              </a:spcAft>
              <a:buClr>
                <a:schemeClr val="accent2"/>
              </a:buClr>
              <a:buFontTx/>
              <a:buNone/>
              <a:defRPr sz="1200" baseline="0">
                <a:solidFill>
                  <a:schemeClr val="tx1"/>
                </a:solidFill>
              </a:defRPr>
            </a:lvl5pPr>
          </a:lstStyle>
          <a:p>
            <a:pPr lvl="0"/>
            <a:r>
              <a:rPr lang="en-US"/>
              <a:t>Click to edit Master text styles</a:t>
            </a:r>
          </a:p>
          <a:p>
            <a:pPr lvl="1"/>
            <a:r>
              <a:rPr lang="en-US"/>
              <a:t>Second level</a:t>
            </a:r>
          </a:p>
        </p:txBody>
      </p:sp>
      <p:sp>
        <p:nvSpPr>
          <p:cNvPr id="14" name="Slide Number Placeholder 5">
            <a:extLst>
              <a:ext uri="{FF2B5EF4-FFF2-40B4-BE49-F238E27FC236}">
                <a16:creationId xmlns:a16="http://schemas.microsoft.com/office/drawing/2014/main" id="{EC6082AC-2483-1042-B60E-05B90E971C7F}"/>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75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15622056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ubHead Content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209D879-49BE-4BCC-9D9B-75A377EC589C}"/>
              </a:ext>
            </a:extLst>
          </p:cNvPr>
          <p:cNvSpPr>
            <a:spLocks noGrp="1"/>
          </p:cNvSpPr>
          <p:nvPr>
            <p:ph type="pic" sz="quarter" idx="14" hasCustomPrompt="1"/>
          </p:nvPr>
        </p:nvSpPr>
        <p:spPr>
          <a:xfrm>
            <a:off x="6199189" y="-2"/>
            <a:ext cx="5992812" cy="6858001"/>
          </a:xfrm>
          <a:solidFill>
            <a:schemeClr val="bg2">
              <a:lumMod val="85000"/>
            </a:schemeClr>
          </a:solidFill>
        </p:spPr>
        <p:txBody>
          <a:bodyPr lIns="1371600" tIns="228600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5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Drag picture to placeholder </a:t>
            </a:r>
            <a:br>
              <a:rPr lang="en-US" dirty="0"/>
            </a:br>
            <a:r>
              <a:rPr lang="en-US" dirty="0"/>
              <a:t>or click icon to add, then </a:t>
            </a:r>
            <a:br>
              <a:rPr lang="en-US" dirty="0"/>
            </a:br>
            <a:r>
              <a:rPr lang="en-US" dirty="0"/>
              <a:t>send to back</a:t>
            </a:r>
          </a:p>
        </p:txBody>
      </p:sp>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072" y="365125"/>
            <a:ext cx="5215129" cy="82296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072" y="1920240"/>
            <a:ext cx="5215129" cy="4206240"/>
          </a:xfrm>
        </p:spPr>
        <p:txBody>
          <a:bodyPr/>
          <a:lstStyle>
            <a:lvl1pPr>
              <a:defRPr sz="1500"/>
            </a:lvl1pPr>
            <a:lvl2pPr>
              <a:defRPr sz="150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ubtitle 2">
            <a:extLst>
              <a:ext uri="{FF2B5EF4-FFF2-40B4-BE49-F238E27FC236}">
                <a16:creationId xmlns:a16="http://schemas.microsoft.com/office/drawing/2014/main" id="{986F3007-923D-421D-9151-6B92D9570E03}"/>
              </a:ext>
            </a:extLst>
          </p:cNvPr>
          <p:cNvSpPr>
            <a:spLocks noGrp="1"/>
          </p:cNvSpPr>
          <p:nvPr>
            <p:ph type="subTitle" idx="13"/>
          </p:nvPr>
        </p:nvSpPr>
        <p:spPr>
          <a:xfrm>
            <a:off x="576072" y="1333500"/>
            <a:ext cx="5215129" cy="457200"/>
          </a:xfrm>
        </p:spPr>
        <p:txBody>
          <a:bodyPr anchor="t"/>
          <a:lstStyle>
            <a:lvl1pPr marL="0" indent="0" algn="l" defTabSz="685800" rtl="0" eaLnBrk="1" latinLnBrk="0" hangingPunct="1">
              <a:lnSpc>
                <a:spcPct val="100000"/>
              </a:lnSpc>
              <a:spcBef>
                <a:spcPts val="0"/>
              </a:spcBef>
              <a:spcAft>
                <a:spcPts val="600"/>
              </a:spcAft>
              <a:buFont typeface="Arial" panose="020B0604020202020204" pitchFamily="34" charset="0"/>
              <a:buNone/>
              <a:defRPr lang="en-US" sz="1200" b="0" i="0" kern="1200" cap="all" spc="20" baseline="0" dirty="0">
                <a:solidFill>
                  <a:schemeClr val="accent2"/>
                </a:solidFill>
                <a:latin typeface="Calibri Light" panose="020F0302020204030204" pitchFamily="34" charset="0"/>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B2336627-E618-DB4C-A62E-3CD0851EDD7F}"/>
              </a:ext>
            </a:extLst>
          </p:cNvPr>
          <p:cNvSpPr/>
          <p:nvPr userDrawn="1"/>
        </p:nvSpPr>
        <p:spPr>
          <a:xfrm>
            <a:off x="0" y="6286500"/>
            <a:ext cx="6199189"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Slide Number Placeholder 5">
            <a:extLst>
              <a:ext uri="{FF2B5EF4-FFF2-40B4-BE49-F238E27FC236}">
                <a16:creationId xmlns:a16="http://schemas.microsoft.com/office/drawing/2014/main" id="{7775F4B0-4567-AC40-B606-08CF17123B67}"/>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75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104332790"/>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D35C6E-B132-8742-BD93-AB3F0F936979}"/>
              </a:ext>
            </a:extLst>
          </p:cNvPr>
          <p:cNvSpPr/>
          <p:nvPr userDrawn="1"/>
        </p:nvSpPr>
        <p:spPr>
          <a:xfrm>
            <a:off x="-1" y="6286500"/>
            <a:ext cx="12192001"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072" y="365125"/>
            <a:ext cx="11064240" cy="82296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072" y="1333500"/>
            <a:ext cx="11064240" cy="42029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80C1854E-B6DF-D248-8715-D9524AF31CA5}"/>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75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934145735"/>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ull quote">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420F21D-4B7E-B84C-A89C-6EC33B9B2AE6}"/>
              </a:ext>
            </a:extLst>
          </p:cNvPr>
          <p:cNvSpPr/>
          <p:nvPr userDrawn="1"/>
        </p:nvSpPr>
        <p:spPr>
          <a:xfrm>
            <a:off x="575733" y="3801979"/>
            <a:ext cx="11063817" cy="23241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11">
            <a:extLst>
              <a:ext uri="{FF2B5EF4-FFF2-40B4-BE49-F238E27FC236}">
                <a16:creationId xmlns:a16="http://schemas.microsoft.com/office/drawing/2014/main" id="{7AA2A33B-A099-1149-B85F-E2E6779B53ED}"/>
              </a:ext>
            </a:extLst>
          </p:cNvPr>
          <p:cNvSpPr>
            <a:spLocks noGrp="1"/>
          </p:cNvSpPr>
          <p:nvPr>
            <p:ph type="pic" sz="quarter" idx="11"/>
          </p:nvPr>
        </p:nvSpPr>
        <p:spPr>
          <a:xfrm>
            <a:off x="11653" y="0"/>
            <a:ext cx="12180347" cy="3888606"/>
          </a:xfrm>
          <a:solidFill>
            <a:schemeClr val="bg2">
              <a:lumMod val="85000"/>
            </a:schemeClr>
          </a:solidFill>
        </p:spPr>
        <p:txBody>
          <a:bodyPr anchor="ctr" anchorCtr="0">
            <a:noAutofit/>
          </a:bodyPr>
          <a:lstStyle>
            <a:lvl1pPr algn="ctr">
              <a:defRPr sz="1600" cap="all" spc="300" baseline="0">
                <a:latin typeface="+mj-lt"/>
              </a:defRPr>
            </a:lvl1pPr>
          </a:lstStyle>
          <a:p>
            <a:r>
              <a:rPr lang="en-US"/>
              <a:t>Click icon to add picture</a:t>
            </a:r>
            <a:endParaRPr lang="en-US" dirty="0"/>
          </a:p>
        </p:txBody>
      </p:sp>
      <p:sp>
        <p:nvSpPr>
          <p:cNvPr id="11" name="Title 1">
            <a:extLst>
              <a:ext uri="{FF2B5EF4-FFF2-40B4-BE49-F238E27FC236}">
                <a16:creationId xmlns:a16="http://schemas.microsoft.com/office/drawing/2014/main" id="{9CF92D89-5213-064B-87BF-37C4BEB79931}"/>
              </a:ext>
            </a:extLst>
          </p:cNvPr>
          <p:cNvSpPr>
            <a:spLocks noGrp="1"/>
          </p:cNvSpPr>
          <p:nvPr>
            <p:ph type="ctrTitle" hasCustomPrompt="1"/>
          </p:nvPr>
        </p:nvSpPr>
        <p:spPr>
          <a:xfrm>
            <a:off x="1424539" y="4263992"/>
            <a:ext cx="9496927" cy="1434165"/>
          </a:xfrm>
        </p:spPr>
        <p:txBody>
          <a:bodyPr anchor="ctr" anchorCtr="0"/>
          <a:lstStyle>
            <a:lvl1pPr algn="ctr">
              <a:lnSpc>
                <a:spcPct val="90000"/>
              </a:lnSpc>
              <a:defRPr sz="2500" b="0" i="0" normalizeH="0" baseline="0">
                <a:solidFill>
                  <a:schemeClr val="accent2"/>
                </a:solidFill>
                <a:latin typeface="Rockwell" panose="02060603020205020403" pitchFamily="18" charset="77"/>
              </a:defRPr>
            </a:lvl1pPr>
          </a:lstStyle>
          <a:p>
            <a:r>
              <a:rPr lang="en-US" dirty="0"/>
              <a:t>“Click to edit </a:t>
            </a:r>
            <a:br>
              <a:rPr lang="en-US" dirty="0"/>
            </a:br>
            <a:r>
              <a:rPr lang="en-US" dirty="0"/>
              <a:t>Master title style”</a:t>
            </a:r>
          </a:p>
        </p:txBody>
      </p:sp>
      <p:sp>
        <p:nvSpPr>
          <p:cNvPr id="8" name="Text Placeholder 34">
            <a:extLst>
              <a:ext uri="{FF2B5EF4-FFF2-40B4-BE49-F238E27FC236}">
                <a16:creationId xmlns:a16="http://schemas.microsoft.com/office/drawing/2014/main" id="{FD38EF4C-BFE5-B648-853F-4E2053475E5A}"/>
              </a:ext>
            </a:extLst>
          </p:cNvPr>
          <p:cNvSpPr>
            <a:spLocks noGrp="1"/>
          </p:cNvSpPr>
          <p:nvPr>
            <p:ph type="body" sz="quarter" idx="10" hasCustomPrompt="1"/>
          </p:nvPr>
        </p:nvSpPr>
        <p:spPr>
          <a:xfrm>
            <a:off x="3185584" y="6126164"/>
            <a:ext cx="5825067" cy="375385"/>
          </a:xfrm>
        </p:spPr>
        <p:txBody>
          <a:bodyPr anchor="b" anchorCtr="0"/>
          <a:lstStyle>
            <a:lvl1pPr marL="0" indent="0" algn="ctr">
              <a:spcBef>
                <a:spcPts val="0"/>
              </a:spcBef>
              <a:spcAft>
                <a:spcPts val="0"/>
              </a:spcAft>
              <a:buNone/>
              <a:defRPr sz="1400" cap="all" spc="20" baseline="0">
                <a:solidFill>
                  <a:schemeClr val="tx2"/>
                </a:solidFill>
              </a:defRPr>
            </a:lvl1pPr>
          </a:lstStyle>
          <a:p>
            <a:pPr lvl="0"/>
            <a:r>
              <a:rPr lang="en-US" dirty="0"/>
              <a:t>Anonymous</a:t>
            </a:r>
          </a:p>
        </p:txBody>
      </p:sp>
      <p:sp>
        <p:nvSpPr>
          <p:cNvPr id="7" name="Slide Number Placeholder 5">
            <a:extLst>
              <a:ext uri="{FF2B5EF4-FFF2-40B4-BE49-F238E27FC236}">
                <a16:creationId xmlns:a16="http://schemas.microsoft.com/office/drawing/2014/main" id="{F2E32285-56E0-9145-BAF1-F726A9CEB90E}"/>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75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17502408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Purp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CDC8F-76D6-43AA-826B-F89A897C5BA1}"/>
              </a:ext>
            </a:extLst>
          </p:cNvPr>
          <p:cNvSpPr>
            <a:spLocks noGrp="1"/>
          </p:cNvSpPr>
          <p:nvPr>
            <p:ph type="ctrTitle" hasCustomPrompt="1"/>
          </p:nvPr>
        </p:nvSpPr>
        <p:spPr>
          <a:xfrm>
            <a:off x="575734" y="2090058"/>
            <a:ext cx="11063817" cy="2034398"/>
          </a:xfrm>
        </p:spPr>
        <p:txBody>
          <a:bodyPr anchor="b"/>
          <a:lstStyle>
            <a:lvl1pPr algn="l">
              <a:lnSpc>
                <a:spcPct val="90000"/>
              </a:lnSpc>
              <a:defRPr sz="5000" b="1" i="0" normalizeH="0" baseline="0">
                <a:solidFill>
                  <a:schemeClr val="accent2"/>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637C6AE9-BAED-46CF-BC4F-5E8CB711EDC4}"/>
              </a:ext>
            </a:extLst>
          </p:cNvPr>
          <p:cNvSpPr>
            <a:spLocks noGrp="1"/>
          </p:cNvSpPr>
          <p:nvPr>
            <p:ph type="subTitle" idx="1"/>
          </p:nvPr>
        </p:nvSpPr>
        <p:spPr>
          <a:xfrm>
            <a:off x="575733" y="4387416"/>
            <a:ext cx="5825068" cy="650303"/>
          </a:xfrm>
        </p:spPr>
        <p:txBody>
          <a:bodyPr/>
          <a:lstStyle>
            <a:lvl1pPr marL="0" indent="0" algn="l">
              <a:lnSpc>
                <a:spcPts val="2600"/>
              </a:lnSpc>
              <a:spcBef>
                <a:spcPts val="0"/>
              </a:spcBef>
              <a:spcAft>
                <a:spcPts val="0"/>
              </a:spcAft>
              <a:buNone/>
              <a:defRPr sz="2000" baseline="0">
                <a:solidFill>
                  <a:schemeClr val="bg1"/>
                </a:solidFill>
                <a:latin typeface="Calibri Light" panose="020F03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35" name="Text Placeholder 34">
            <a:extLst>
              <a:ext uri="{FF2B5EF4-FFF2-40B4-BE49-F238E27FC236}">
                <a16:creationId xmlns:a16="http://schemas.microsoft.com/office/drawing/2014/main" id="{9B5008FB-6AC9-41A1-BF1C-790BB677E53F}"/>
              </a:ext>
            </a:extLst>
          </p:cNvPr>
          <p:cNvSpPr>
            <a:spLocks noGrp="1"/>
          </p:cNvSpPr>
          <p:nvPr>
            <p:ph type="body" sz="quarter" idx="10" hasCustomPrompt="1"/>
          </p:nvPr>
        </p:nvSpPr>
        <p:spPr>
          <a:xfrm>
            <a:off x="575733" y="5849889"/>
            <a:ext cx="5825067" cy="327389"/>
          </a:xfrm>
        </p:spPr>
        <p:txBody>
          <a:bodyPr anchor="b" anchorCtr="0"/>
          <a:lstStyle>
            <a:lvl1pPr marL="0" indent="0">
              <a:spcBef>
                <a:spcPts val="0"/>
              </a:spcBef>
              <a:spcAft>
                <a:spcPts val="0"/>
              </a:spcAft>
              <a:buNone/>
              <a:defRPr sz="1200" cap="all" spc="20" baseline="0">
                <a:solidFill>
                  <a:schemeClr val="accent2"/>
                </a:solidFill>
              </a:defRPr>
            </a:lvl1pPr>
          </a:lstStyle>
          <a:p>
            <a:pPr lvl="0"/>
            <a:r>
              <a:rPr lang="en-US" dirty="0"/>
              <a:t>Date</a:t>
            </a:r>
          </a:p>
        </p:txBody>
      </p:sp>
      <p:pic>
        <p:nvPicPr>
          <p:cNvPr id="10" name="Picture 9">
            <a:extLst>
              <a:ext uri="{FF2B5EF4-FFF2-40B4-BE49-F238E27FC236}">
                <a16:creationId xmlns:a16="http://schemas.microsoft.com/office/drawing/2014/main" id="{2719F15B-BECD-6F4C-8EB8-A060E31E990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010927" y="5340849"/>
            <a:ext cx="2628624" cy="785315"/>
          </a:xfrm>
          <a:prstGeom prst="rect">
            <a:avLst/>
          </a:prstGeom>
        </p:spPr>
      </p:pic>
      <p:sp>
        <p:nvSpPr>
          <p:cNvPr id="7" name="Slide Number Placeholder 5">
            <a:extLst>
              <a:ext uri="{FF2B5EF4-FFF2-40B4-BE49-F238E27FC236}">
                <a16:creationId xmlns:a16="http://schemas.microsoft.com/office/drawing/2014/main" id="{C50D82DB-98D5-E348-A8E9-25D0796B4D51}"/>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75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4976784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EC70C4-675B-A04F-9FCE-11D0BAF362E7}"/>
              </a:ext>
            </a:extLst>
          </p:cNvPr>
          <p:cNvSpPr/>
          <p:nvPr userDrawn="1"/>
        </p:nvSpPr>
        <p:spPr>
          <a:xfrm>
            <a:off x="-1" y="6286500"/>
            <a:ext cx="12192001"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225C834-92D7-443A-B438-EB7B86C8BFFB}"/>
              </a:ext>
            </a:extLst>
          </p:cNvPr>
          <p:cNvSpPr>
            <a:spLocks noGrp="1"/>
          </p:cNvSpPr>
          <p:nvPr>
            <p:ph type="title"/>
          </p:nvPr>
        </p:nvSpPr>
        <p:spPr>
          <a:xfrm>
            <a:off x="576072" y="365125"/>
            <a:ext cx="11064240" cy="82296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95D0D6C-2EAB-4880-A732-DEC2C17288DE}"/>
              </a:ext>
            </a:extLst>
          </p:cNvPr>
          <p:cNvSpPr>
            <a:spLocks noGrp="1"/>
          </p:cNvSpPr>
          <p:nvPr>
            <p:ph sz="half" idx="1"/>
          </p:nvPr>
        </p:nvSpPr>
        <p:spPr>
          <a:xfrm>
            <a:off x="576073" y="1333500"/>
            <a:ext cx="5215128" cy="4792980"/>
          </a:xfrm>
        </p:spPr>
        <p:txBody>
          <a:bodyPr/>
          <a:lstStyle>
            <a:lvl1pPr>
              <a:defRPr sz="1500"/>
            </a:lvl1pPr>
            <a:lvl2pPr>
              <a:defRPr sz="1500"/>
            </a:lvl2pPr>
            <a:lvl3pPr>
              <a:defRPr sz="1200"/>
            </a:lvl3pPr>
            <a:lvl4pPr>
              <a:defRPr sz="1050"/>
            </a:lvl4pPr>
            <a:lvl5pPr>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F98F9AF-05A2-4210-91F5-EEBE612BA04D}"/>
              </a:ext>
            </a:extLst>
          </p:cNvPr>
          <p:cNvSpPr>
            <a:spLocks noGrp="1"/>
          </p:cNvSpPr>
          <p:nvPr>
            <p:ph sz="half" idx="2"/>
          </p:nvPr>
        </p:nvSpPr>
        <p:spPr>
          <a:xfrm>
            <a:off x="6400801" y="1333500"/>
            <a:ext cx="5239513" cy="4792980"/>
          </a:xfrm>
        </p:spPr>
        <p:txBody>
          <a:bodyPr/>
          <a:lstStyle>
            <a:lvl1pPr>
              <a:defRPr sz="1500"/>
            </a:lvl1pPr>
            <a:lvl2pPr>
              <a:defRPr sz="1500"/>
            </a:lvl2pPr>
            <a:lvl3pPr>
              <a:defRPr sz="1200"/>
            </a:lvl3pPr>
            <a:lvl4pPr>
              <a:defRPr sz="1050"/>
            </a:lvl4pPr>
            <a:lvl5pPr>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DDC68056-2E2D-484F-83AE-727E5313B985}"/>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75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200319134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Pictur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E43CB432-2BDC-C74A-BF4B-0492625573CE}"/>
              </a:ext>
            </a:extLst>
          </p:cNvPr>
          <p:cNvSpPr>
            <a:spLocks noGrp="1"/>
          </p:cNvSpPr>
          <p:nvPr>
            <p:ph type="title" hasCustomPrompt="1"/>
          </p:nvPr>
        </p:nvSpPr>
        <p:spPr>
          <a:xfrm>
            <a:off x="575733" y="365126"/>
            <a:ext cx="5825067" cy="823913"/>
          </a:xfrm>
          <a:prstGeom prst="rect">
            <a:avLst/>
          </a:prstGeom>
        </p:spPr>
        <p:txBody>
          <a:bodyPr vert="horz" lIns="0" tIns="0" rIns="0" bIns="0" rtlCol="0" anchor="b">
            <a:noAutofit/>
          </a:bodyPr>
          <a:lstStyle>
            <a:lvl1pPr algn="l">
              <a:defRPr sz="2500" b="0" i="0" baseline="0"/>
            </a:lvl1pPr>
          </a:lstStyle>
          <a:p>
            <a:r>
              <a:rPr lang="en-US" dirty="0"/>
              <a:t>Click to edit</a:t>
            </a:r>
            <a:br>
              <a:rPr lang="en-US" dirty="0"/>
            </a:br>
            <a:r>
              <a:rPr lang="en-US" dirty="0"/>
              <a:t>Master title style</a:t>
            </a:r>
          </a:p>
        </p:txBody>
      </p:sp>
      <p:sp>
        <p:nvSpPr>
          <p:cNvPr id="6" name="Subtitle 2">
            <a:extLst>
              <a:ext uri="{FF2B5EF4-FFF2-40B4-BE49-F238E27FC236}">
                <a16:creationId xmlns:a16="http://schemas.microsoft.com/office/drawing/2014/main" id="{0236B540-4812-3A41-B76F-069F1337F114}"/>
              </a:ext>
            </a:extLst>
          </p:cNvPr>
          <p:cNvSpPr>
            <a:spLocks noGrp="1"/>
          </p:cNvSpPr>
          <p:nvPr>
            <p:ph type="subTitle" idx="13"/>
          </p:nvPr>
        </p:nvSpPr>
        <p:spPr>
          <a:xfrm>
            <a:off x="576073" y="1333500"/>
            <a:ext cx="5824728" cy="608890"/>
          </a:xfrm>
        </p:spPr>
        <p:txBody>
          <a:bodyPr anchor="t"/>
          <a:lstStyle>
            <a:lvl1pPr marL="0" indent="0" algn="l">
              <a:lnSpc>
                <a:spcPct val="100000"/>
              </a:lnSpc>
              <a:spcBef>
                <a:spcPts val="0"/>
              </a:spcBef>
              <a:buNone/>
              <a:defRPr sz="1200" b="0" i="0" cap="all" spc="2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Picture Placeholder 7">
            <a:extLst>
              <a:ext uri="{FF2B5EF4-FFF2-40B4-BE49-F238E27FC236}">
                <a16:creationId xmlns:a16="http://schemas.microsoft.com/office/drawing/2014/main" id="{0C219B3A-90A9-774A-9FDB-7F7DB71C2B1F}"/>
              </a:ext>
            </a:extLst>
          </p:cNvPr>
          <p:cNvSpPr>
            <a:spLocks noGrp="1"/>
          </p:cNvSpPr>
          <p:nvPr>
            <p:ph type="pic" sz="quarter" idx="15" hasCustomPrompt="1"/>
          </p:nvPr>
        </p:nvSpPr>
        <p:spPr>
          <a:xfrm>
            <a:off x="1" y="2169571"/>
            <a:ext cx="12192001" cy="4688428"/>
          </a:xfrm>
          <a:solidFill>
            <a:schemeClr val="bg2">
              <a:lumMod val="85000"/>
            </a:schemeClr>
          </a:solidFill>
        </p:spPr>
        <p:txBody>
          <a:bodyPr lIns="1371600" tIns="228600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5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Drag picture to placeholder </a:t>
            </a:r>
            <a:br>
              <a:rPr lang="en-US" dirty="0"/>
            </a:br>
            <a:r>
              <a:rPr lang="en-US" dirty="0"/>
              <a:t>or click icon to add, then </a:t>
            </a:r>
            <a:br>
              <a:rPr lang="en-US" dirty="0"/>
            </a:br>
            <a:r>
              <a:rPr lang="en-US" dirty="0"/>
              <a:t>send to back</a:t>
            </a:r>
          </a:p>
        </p:txBody>
      </p:sp>
      <p:sp>
        <p:nvSpPr>
          <p:cNvPr id="10" name="Rectangle 9">
            <a:extLst>
              <a:ext uri="{FF2B5EF4-FFF2-40B4-BE49-F238E27FC236}">
                <a16:creationId xmlns:a16="http://schemas.microsoft.com/office/drawing/2014/main" id="{0760A4A2-D66D-0047-97FB-662CC6C828D6}"/>
              </a:ext>
            </a:extLst>
          </p:cNvPr>
          <p:cNvSpPr/>
          <p:nvPr userDrawn="1"/>
        </p:nvSpPr>
        <p:spPr>
          <a:xfrm>
            <a:off x="0" y="2022663"/>
            <a:ext cx="12192000" cy="146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5B28DEFA-1AE1-BB4E-BA6C-7C2B53E542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10156762" y="365126"/>
            <a:ext cx="1482788" cy="593115"/>
          </a:xfrm>
          <a:prstGeom prst="rect">
            <a:avLst/>
          </a:prstGeom>
        </p:spPr>
      </p:pic>
      <p:sp>
        <p:nvSpPr>
          <p:cNvPr id="15" name="Slide Number Placeholder 5">
            <a:extLst>
              <a:ext uri="{FF2B5EF4-FFF2-40B4-BE49-F238E27FC236}">
                <a16:creationId xmlns:a16="http://schemas.microsoft.com/office/drawing/2014/main" id="{8EF0F9CD-8B5E-3946-AF33-75885F211C00}"/>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42860924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AE66655-329A-3744-BC22-477F250B9F9D}"/>
              </a:ext>
            </a:extLst>
          </p:cNvPr>
          <p:cNvSpPr/>
          <p:nvPr userDrawn="1"/>
        </p:nvSpPr>
        <p:spPr>
          <a:xfrm>
            <a:off x="0" y="1"/>
            <a:ext cx="12192000" cy="1189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
            <a:extLst>
              <a:ext uri="{FF2B5EF4-FFF2-40B4-BE49-F238E27FC236}">
                <a16:creationId xmlns:a16="http://schemas.microsoft.com/office/drawing/2014/main" id="{016CA424-4051-5C43-AFC2-89F86EA2499C}"/>
              </a:ext>
            </a:extLst>
          </p:cNvPr>
          <p:cNvSpPr>
            <a:spLocks noGrp="1"/>
          </p:cNvSpPr>
          <p:nvPr>
            <p:ph type="ctrTitle" hasCustomPrompt="1"/>
          </p:nvPr>
        </p:nvSpPr>
        <p:spPr>
          <a:xfrm>
            <a:off x="575734" y="4097273"/>
            <a:ext cx="8252884" cy="2034398"/>
          </a:xfrm>
        </p:spPr>
        <p:txBody>
          <a:bodyPr anchor="b"/>
          <a:lstStyle>
            <a:lvl1pPr algn="l">
              <a:lnSpc>
                <a:spcPct val="90000"/>
              </a:lnSpc>
              <a:defRPr sz="5000" b="1" i="0" normalizeH="0" baseline="0">
                <a:solidFill>
                  <a:schemeClr val="accent2"/>
                </a:solidFill>
              </a:defRPr>
            </a:lvl1pPr>
          </a:lstStyle>
          <a:p>
            <a:r>
              <a:rPr lang="en-US" dirty="0"/>
              <a:t>Click to edit </a:t>
            </a:r>
            <a:br>
              <a:rPr lang="en-US" dirty="0"/>
            </a:br>
            <a:r>
              <a:rPr lang="en-US" dirty="0"/>
              <a:t>Master title style</a:t>
            </a:r>
          </a:p>
        </p:txBody>
      </p:sp>
      <p:pic>
        <p:nvPicPr>
          <p:cNvPr id="6" name="Picture 5">
            <a:extLst>
              <a:ext uri="{FF2B5EF4-FFF2-40B4-BE49-F238E27FC236}">
                <a16:creationId xmlns:a16="http://schemas.microsoft.com/office/drawing/2014/main" id="{B6839D3C-CF7E-D349-9574-D91E4E24B9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9010927" y="5079077"/>
            <a:ext cx="2628623" cy="1047086"/>
          </a:xfrm>
          <a:prstGeom prst="rect">
            <a:avLst/>
          </a:prstGeom>
        </p:spPr>
      </p:pic>
      <p:sp>
        <p:nvSpPr>
          <p:cNvPr id="8" name="Slide Number Placeholder 5">
            <a:extLst>
              <a:ext uri="{FF2B5EF4-FFF2-40B4-BE49-F238E27FC236}">
                <a16:creationId xmlns:a16="http://schemas.microsoft.com/office/drawing/2014/main" id="{7C3017A7-59FB-4447-963C-4CD8C4B9E7E5}"/>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42471319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Image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BE5516-78AB-0144-BB2B-D4A725515382}"/>
              </a:ext>
            </a:extLst>
          </p:cNvPr>
          <p:cNvSpPr/>
          <p:nvPr userDrawn="1"/>
        </p:nvSpPr>
        <p:spPr>
          <a:xfrm>
            <a:off x="3200401" y="0"/>
            <a:ext cx="8991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3" name="Picture Placeholder 11">
            <a:extLst>
              <a:ext uri="{FF2B5EF4-FFF2-40B4-BE49-F238E27FC236}">
                <a16:creationId xmlns:a16="http://schemas.microsoft.com/office/drawing/2014/main" id="{5544766F-D3B6-534E-995C-F3BD2A041868}"/>
              </a:ext>
            </a:extLst>
          </p:cNvPr>
          <p:cNvSpPr>
            <a:spLocks noGrp="1"/>
          </p:cNvSpPr>
          <p:nvPr>
            <p:ph type="pic" sz="quarter" idx="11"/>
          </p:nvPr>
        </p:nvSpPr>
        <p:spPr>
          <a:xfrm>
            <a:off x="575736" y="365127"/>
            <a:ext cx="5215465" cy="5761036"/>
          </a:xfrm>
          <a:solidFill>
            <a:schemeClr val="bg2">
              <a:lumMod val="85000"/>
            </a:schemeClr>
          </a:solidFill>
        </p:spPr>
        <p:txBody>
          <a:bodyPr anchor="ctr" anchorCtr="0">
            <a:noAutofit/>
          </a:bodyPr>
          <a:lstStyle>
            <a:lvl1pPr algn="ctr">
              <a:defRPr sz="1600" cap="all" spc="300" baseline="0">
                <a:latin typeface="+mj-lt"/>
              </a:defRPr>
            </a:lvl1pPr>
          </a:lstStyle>
          <a:p>
            <a:endParaRPr lang="en-US" dirty="0"/>
          </a:p>
        </p:txBody>
      </p:sp>
      <p:sp>
        <p:nvSpPr>
          <p:cNvPr id="14" name="Title Placeholder 1">
            <a:extLst>
              <a:ext uri="{FF2B5EF4-FFF2-40B4-BE49-F238E27FC236}">
                <a16:creationId xmlns:a16="http://schemas.microsoft.com/office/drawing/2014/main" id="{6F0351A9-1F64-AC4C-BAEE-CD55B58FFD7D}"/>
              </a:ext>
            </a:extLst>
          </p:cNvPr>
          <p:cNvSpPr>
            <a:spLocks noGrp="1"/>
          </p:cNvSpPr>
          <p:nvPr>
            <p:ph type="title" hasCustomPrompt="1"/>
          </p:nvPr>
        </p:nvSpPr>
        <p:spPr>
          <a:xfrm>
            <a:off x="6400800" y="365127"/>
            <a:ext cx="5239512" cy="1748486"/>
          </a:xfrm>
          <a:prstGeom prst="rect">
            <a:avLst/>
          </a:prstGeom>
        </p:spPr>
        <p:txBody>
          <a:bodyPr vert="horz" lIns="0" tIns="0" rIns="0" bIns="0" rtlCol="0" anchor="b">
            <a:noAutofit/>
          </a:bodyPr>
          <a:lstStyle>
            <a:lvl1pPr>
              <a:defRPr sz="4000" b="0" i="0" baseline="0"/>
            </a:lvl1pPr>
          </a:lstStyle>
          <a:p>
            <a:r>
              <a:rPr lang="en-US" dirty="0"/>
              <a:t>Click to edit </a:t>
            </a:r>
            <a:br>
              <a:rPr lang="en-US" dirty="0"/>
            </a:br>
            <a:r>
              <a:rPr lang="en-US" dirty="0"/>
              <a:t>Master title style</a:t>
            </a:r>
          </a:p>
        </p:txBody>
      </p:sp>
      <p:sp>
        <p:nvSpPr>
          <p:cNvPr id="16" name="Text Placeholder 4">
            <a:extLst>
              <a:ext uri="{FF2B5EF4-FFF2-40B4-BE49-F238E27FC236}">
                <a16:creationId xmlns:a16="http://schemas.microsoft.com/office/drawing/2014/main" id="{6B101BE5-6D43-3B4B-B846-D8F5FA402854}"/>
              </a:ext>
            </a:extLst>
          </p:cNvPr>
          <p:cNvSpPr>
            <a:spLocks noGrp="1"/>
          </p:cNvSpPr>
          <p:nvPr>
            <p:ph type="body" sz="quarter" idx="12"/>
          </p:nvPr>
        </p:nvSpPr>
        <p:spPr>
          <a:xfrm>
            <a:off x="6400801" y="2315981"/>
            <a:ext cx="5238751" cy="3810181"/>
          </a:xfrm>
        </p:spPr>
        <p:txBody>
          <a:bodyPr/>
          <a:lstStyle>
            <a:lvl1pPr>
              <a:defRPr baseline="0">
                <a:solidFill>
                  <a:schemeClr val="bg2"/>
                </a:solidFill>
              </a:defRPr>
            </a:lvl1pPr>
            <a:lvl2pPr>
              <a:buClr>
                <a:schemeClr val="accent2"/>
              </a:buClr>
              <a:defRPr baseline="0">
                <a:solidFill>
                  <a:schemeClr val="bg2"/>
                </a:solidFill>
              </a:defRPr>
            </a:lvl2pPr>
            <a:lvl3pPr>
              <a:buClr>
                <a:schemeClr val="accent2"/>
              </a:buClr>
              <a:defRPr baseline="0">
                <a:solidFill>
                  <a:schemeClr val="bg2"/>
                </a:solidFill>
              </a:defRPr>
            </a:lvl3pPr>
            <a:lvl4pPr>
              <a:buClr>
                <a:schemeClr val="accent2"/>
              </a:buClr>
              <a:defRPr baseline="0">
                <a:solidFill>
                  <a:schemeClr val="bg2"/>
                </a:solidFill>
              </a:defRPr>
            </a:lvl4pPr>
            <a:lvl5pPr>
              <a:buClr>
                <a:schemeClr val="accent2"/>
              </a:buClr>
              <a:defRPr baseline="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0385E44F-80E9-3045-9D37-8F92B5C1F87E}"/>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22326160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Purp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CDC8F-76D6-43AA-826B-F89A897C5BA1}"/>
              </a:ext>
            </a:extLst>
          </p:cNvPr>
          <p:cNvSpPr>
            <a:spLocks noGrp="1"/>
          </p:cNvSpPr>
          <p:nvPr>
            <p:ph type="ctrTitle" hasCustomPrompt="1"/>
          </p:nvPr>
        </p:nvSpPr>
        <p:spPr>
          <a:xfrm>
            <a:off x="575734" y="2090058"/>
            <a:ext cx="11063817" cy="2034398"/>
          </a:xfrm>
        </p:spPr>
        <p:txBody>
          <a:bodyPr anchor="b"/>
          <a:lstStyle>
            <a:lvl1pPr algn="l">
              <a:lnSpc>
                <a:spcPct val="90000"/>
              </a:lnSpc>
              <a:defRPr sz="5000" b="1" i="0" normalizeH="0" baseline="0">
                <a:solidFill>
                  <a:schemeClr val="accent2"/>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637C6AE9-BAED-46CF-BC4F-5E8CB711EDC4}"/>
              </a:ext>
            </a:extLst>
          </p:cNvPr>
          <p:cNvSpPr>
            <a:spLocks noGrp="1"/>
          </p:cNvSpPr>
          <p:nvPr>
            <p:ph type="subTitle" idx="1"/>
          </p:nvPr>
        </p:nvSpPr>
        <p:spPr>
          <a:xfrm>
            <a:off x="575733" y="4387416"/>
            <a:ext cx="5825068" cy="650303"/>
          </a:xfrm>
        </p:spPr>
        <p:txBody>
          <a:bodyPr/>
          <a:lstStyle>
            <a:lvl1pPr marL="0" indent="0" algn="l">
              <a:lnSpc>
                <a:spcPts val="2600"/>
              </a:lnSpc>
              <a:spcBef>
                <a:spcPts val="0"/>
              </a:spcBef>
              <a:spcAft>
                <a:spcPts val="0"/>
              </a:spcAft>
              <a:buNone/>
              <a:defRPr sz="2000" baseline="0">
                <a:solidFill>
                  <a:schemeClr val="bg1"/>
                </a:solidFill>
                <a:latin typeface="Calibri Light" panose="020F03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35" name="Text Placeholder 34">
            <a:extLst>
              <a:ext uri="{FF2B5EF4-FFF2-40B4-BE49-F238E27FC236}">
                <a16:creationId xmlns:a16="http://schemas.microsoft.com/office/drawing/2014/main" id="{9B5008FB-6AC9-41A1-BF1C-790BB677E53F}"/>
              </a:ext>
            </a:extLst>
          </p:cNvPr>
          <p:cNvSpPr>
            <a:spLocks noGrp="1"/>
          </p:cNvSpPr>
          <p:nvPr>
            <p:ph type="body" sz="quarter" idx="10" hasCustomPrompt="1"/>
          </p:nvPr>
        </p:nvSpPr>
        <p:spPr>
          <a:xfrm>
            <a:off x="575733" y="5849889"/>
            <a:ext cx="5825067" cy="327389"/>
          </a:xfrm>
        </p:spPr>
        <p:txBody>
          <a:bodyPr anchor="b" anchorCtr="0"/>
          <a:lstStyle>
            <a:lvl1pPr marL="0" indent="0">
              <a:spcBef>
                <a:spcPts val="0"/>
              </a:spcBef>
              <a:spcAft>
                <a:spcPts val="0"/>
              </a:spcAft>
              <a:buNone/>
              <a:defRPr sz="1200" cap="all" spc="20" baseline="0">
                <a:solidFill>
                  <a:schemeClr val="accent2"/>
                </a:solidFill>
              </a:defRPr>
            </a:lvl1pPr>
          </a:lstStyle>
          <a:p>
            <a:pPr lvl="0"/>
            <a:r>
              <a:rPr lang="en-US" dirty="0"/>
              <a:t>Date</a:t>
            </a:r>
          </a:p>
        </p:txBody>
      </p:sp>
      <p:pic>
        <p:nvPicPr>
          <p:cNvPr id="10" name="Picture 9">
            <a:extLst>
              <a:ext uri="{FF2B5EF4-FFF2-40B4-BE49-F238E27FC236}">
                <a16:creationId xmlns:a16="http://schemas.microsoft.com/office/drawing/2014/main" id="{2719F15B-BECD-6F4C-8EB8-A060E31E99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9010927" y="5079077"/>
            <a:ext cx="2628623" cy="1047086"/>
          </a:xfrm>
          <a:prstGeom prst="rect">
            <a:avLst/>
          </a:prstGeom>
        </p:spPr>
      </p:pic>
      <p:sp>
        <p:nvSpPr>
          <p:cNvPr id="11" name="Slide Number Placeholder 5">
            <a:extLst>
              <a:ext uri="{FF2B5EF4-FFF2-40B4-BE49-F238E27FC236}">
                <a16:creationId xmlns:a16="http://schemas.microsoft.com/office/drawing/2014/main" id="{A4CF7B61-DE51-D940-9AA1-086404879CB3}"/>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4976784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7729E1-7CAD-6A45-A89D-284EA8E7951A}"/>
              </a:ext>
            </a:extLst>
          </p:cNvPr>
          <p:cNvSpPr/>
          <p:nvPr userDrawn="1"/>
        </p:nvSpPr>
        <p:spPr>
          <a:xfrm>
            <a:off x="-1" y="6286500"/>
            <a:ext cx="12192001"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5735" y="365125"/>
            <a:ext cx="11064575" cy="8229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5735" y="1920240"/>
            <a:ext cx="11064576" cy="4206240"/>
          </a:xfrm>
        </p:spPr>
        <p:txBody>
          <a:bodyPr/>
          <a:lstStyle>
            <a:lvl1pPr>
              <a:spcBef>
                <a:spcPts val="9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ubtitle 2">
            <a:extLst>
              <a:ext uri="{FF2B5EF4-FFF2-40B4-BE49-F238E27FC236}">
                <a16:creationId xmlns:a16="http://schemas.microsoft.com/office/drawing/2014/main" id="{986F3007-923D-421D-9151-6B92D9570E03}"/>
              </a:ext>
            </a:extLst>
          </p:cNvPr>
          <p:cNvSpPr>
            <a:spLocks noGrp="1"/>
          </p:cNvSpPr>
          <p:nvPr>
            <p:ph type="subTitle" idx="13"/>
          </p:nvPr>
        </p:nvSpPr>
        <p:spPr>
          <a:xfrm>
            <a:off x="575736" y="1333500"/>
            <a:ext cx="11064569" cy="403860"/>
          </a:xfrm>
        </p:spPr>
        <p:txBody>
          <a:bodyPr anchor="t"/>
          <a:lstStyle>
            <a:lvl1pPr marL="0" indent="0" algn="l">
              <a:lnSpc>
                <a:spcPct val="100000"/>
              </a:lnSpc>
              <a:spcBef>
                <a:spcPts val="0"/>
              </a:spcBef>
              <a:buNone/>
              <a:defRPr sz="1200" b="0" i="0" cap="all" spc="20" baseline="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Slide Number Placeholder 5">
            <a:extLst>
              <a:ext uri="{FF2B5EF4-FFF2-40B4-BE49-F238E27FC236}">
                <a16:creationId xmlns:a16="http://schemas.microsoft.com/office/drawing/2014/main" id="{9369CAB9-1E23-A542-963E-091612F71D36}"/>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75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52102667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reak with log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6F0351A9-1F64-AC4C-BAEE-CD55B58FFD7D}"/>
              </a:ext>
            </a:extLst>
          </p:cNvPr>
          <p:cNvSpPr>
            <a:spLocks noGrp="1"/>
          </p:cNvSpPr>
          <p:nvPr>
            <p:ph type="title" hasCustomPrompt="1"/>
          </p:nvPr>
        </p:nvSpPr>
        <p:spPr>
          <a:xfrm>
            <a:off x="575733" y="1333500"/>
            <a:ext cx="5418667" cy="1061358"/>
          </a:xfrm>
          <a:prstGeom prst="rect">
            <a:avLst/>
          </a:prstGeom>
        </p:spPr>
        <p:txBody>
          <a:bodyPr vert="horz" lIns="0" tIns="0" rIns="0" bIns="0" rtlCol="0" anchor="b">
            <a:noAutofit/>
          </a:bodyPr>
          <a:lstStyle>
            <a:lvl1pPr algn="r">
              <a:defRPr sz="2500" b="0" i="0" baseline="0"/>
            </a:lvl1pPr>
          </a:lstStyle>
          <a:p>
            <a:r>
              <a:rPr lang="en-US" dirty="0"/>
              <a:t>Click to edit</a:t>
            </a:r>
            <a:br>
              <a:rPr lang="en-US" dirty="0"/>
            </a:br>
            <a:r>
              <a:rPr lang="en-US" dirty="0"/>
              <a:t>Master title style</a:t>
            </a:r>
          </a:p>
        </p:txBody>
      </p:sp>
      <p:sp>
        <p:nvSpPr>
          <p:cNvPr id="6" name="Rectangle 5">
            <a:extLst>
              <a:ext uri="{FF2B5EF4-FFF2-40B4-BE49-F238E27FC236}">
                <a16:creationId xmlns:a16="http://schemas.microsoft.com/office/drawing/2014/main" id="{2F690336-DF59-5A46-BF04-C5A3F27CCF8C}"/>
              </a:ext>
            </a:extLst>
          </p:cNvPr>
          <p:cNvSpPr/>
          <p:nvPr userDrawn="1"/>
        </p:nvSpPr>
        <p:spPr>
          <a:xfrm>
            <a:off x="0" y="2670629"/>
            <a:ext cx="12200789" cy="4187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4">
            <a:extLst>
              <a:ext uri="{FF2B5EF4-FFF2-40B4-BE49-F238E27FC236}">
                <a16:creationId xmlns:a16="http://schemas.microsoft.com/office/drawing/2014/main" id="{B607E3C4-C25A-474C-BAAD-8408DE404B91}"/>
              </a:ext>
            </a:extLst>
          </p:cNvPr>
          <p:cNvSpPr>
            <a:spLocks noGrp="1"/>
          </p:cNvSpPr>
          <p:nvPr>
            <p:ph type="body" sz="quarter" idx="12"/>
          </p:nvPr>
        </p:nvSpPr>
        <p:spPr>
          <a:xfrm>
            <a:off x="6197601" y="2939144"/>
            <a:ext cx="5441951" cy="2581333"/>
          </a:xfrm>
        </p:spPr>
        <p:txBody>
          <a:bodyPr/>
          <a:lstStyle>
            <a:lvl1pPr>
              <a:defRPr baseline="0">
                <a:solidFill>
                  <a:schemeClr val="bg2"/>
                </a:solidFill>
              </a:defRPr>
            </a:lvl1pPr>
            <a:lvl2pPr>
              <a:buClr>
                <a:schemeClr val="accent2"/>
              </a:buClr>
              <a:defRPr baseline="0">
                <a:solidFill>
                  <a:schemeClr val="bg2"/>
                </a:solidFill>
              </a:defRPr>
            </a:lvl2pPr>
            <a:lvl3pPr>
              <a:buClr>
                <a:schemeClr val="accent2"/>
              </a:buClr>
              <a:defRPr baseline="0">
                <a:solidFill>
                  <a:schemeClr val="bg2"/>
                </a:solidFill>
              </a:defRPr>
            </a:lvl3pPr>
            <a:lvl4pPr>
              <a:buClr>
                <a:schemeClr val="accent2"/>
              </a:buClr>
              <a:defRPr baseline="0">
                <a:solidFill>
                  <a:schemeClr val="bg2"/>
                </a:solidFill>
              </a:defRPr>
            </a:lvl4pPr>
            <a:lvl5pPr>
              <a:buClr>
                <a:schemeClr val="accent2"/>
              </a:buClr>
              <a:defRPr baseline="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EC08EED2-D16F-DD49-B9FB-CC2CD12A6C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5822"/>
          <a:stretch/>
        </p:blipFill>
        <p:spPr>
          <a:xfrm>
            <a:off x="571776" y="5819346"/>
            <a:ext cx="2628624" cy="776712"/>
          </a:xfrm>
          <a:prstGeom prst="rect">
            <a:avLst/>
          </a:prstGeom>
        </p:spPr>
      </p:pic>
      <p:sp>
        <p:nvSpPr>
          <p:cNvPr id="11" name="Slide Number Placeholder 5">
            <a:extLst>
              <a:ext uri="{FF2B5EF4-FFF2-40B4-BE49-F238E27FC236}">
                <a16:creationId xmlns:a16="http://schemas.microsoft.com/office/drawing/2014/main" id="{24039B62-5B71-3C41-9A84-D97546C7A601}"/>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554435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10.xml.rels><?xml version="1.0" encoding="UTF-8" standalone="yes"?>
<Relationships xmlns="http://schemas.openxmlformats.org/package/2006/relationships"><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8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4.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4.xml"/><Relationship Id="rId7"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710F0-F6E4-4F4D-9CCE-135AB8985B0D}"/>
              </a:ext>
            </a:extLst>
          </p:cNvPr>
          <p:cNvSpPr>
            <a:spLocks noGrp="1"/>
          </p:cNvSpPr>
          <p:nvPr>
            <p:ph type="title"/>
          </p:nvPr>
        </p:nvSpPr>
        <p:spPr>
          <a:xfrm>
            <a:off x="576072" y="365127"/>
            <a:ext cx="11064240" cy="823912"/>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416420-4D99-4DB7-BB94-9FCE4D078212}"/>
              </a:ext>
            </a:extLst>
          </p:cNvPr>
          <p:cNvSpPr>
            <a:spLocks noGrp="1"/>
          </p:cNvSpPr>
          <p:nvPr>
            <p:ph type="body" idx="1"/>
          </p:nvPr>
        </p:nvSpPr>
        <p:spPr>
          <a:xfrm>
            <a:off x="576072" y="1333501"/>
            <a:ext cx="11064240" cy="47926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EF617AF-EEA8-4A0B-A91A-7E4A6937A41C}"/>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1902665441"/>
      </p:ext>
    </p:extLst>
  </p:cSld>
  <p:clrMap bg1="lt1" tx1="dk1" bg2="lt2" tx2="dk2" accent1="accent1" accent2="accent2" accent3="accent3" accent4="accent4" accent5="accent5" accent6="accent6" hlink="hlink" folHlink="folHlink"/>
  <p:sldLayoutIdLst>
    <p:sldLayoutId id="2147483757" r:id="rId1"/>
    <p:sldLayoutId id="2147483756" r:id="rId2"/>
    <p:sldLayoutId id="2147483669" r:id="rId3"/>
    <p:sldLayoutId id="2147483668" r:id="rId4"/>
    <p:sldLayoutId id="2147483651" r:id="rId5"/>
    <p:sldLayoutId id="2147483664" r:id="rId6"/>
    <p:sldLayoutId id="2147483686" r:id="rId7"/>
    <p:sldLayoutId id="2147483687" r:id="rId8"/>
    <p:sldLayoutId id="2147483751" r:id="rId9"/>
    <p:sldLayoutId id="2147483748" r:id="rId10"/>
    <p:sldLayoutId id="2147483650" r:id="rId11"/>
    <p:sldLayoutId id="2147483665" r:id="rId12"/>
    <p:sldLayoutId id="2147483667" r:id="rId13"/>
    <p:sldLayoutId id="2147483745" r:id="rId14"/>
    <p:sldLayoutId id="2147483654" r:id="rId15"/>
    <p:sldLayoutId id="2147483652" r:id="rId16"/>
    <p:sldLayoutId id="2147483653" r:id="rId17"/>
    <p:sldLayoutId id="2147483758" r:id="rId18"/>
    <p:sldLayoutId id="2147483685" r:id="rId19"/>
    <p:sldLayoutId id="2147483684" r:id="rId20"/>
    <p:sldLayoutId id="2147483683" r:id="rId21"/>
    <p:sldLayoutId id="2147483681" r:id="rId22"/>
    <p:sldLayoutId id="2147483680" r:id="rId23"/>
    <p:sldLayoutId id="2147483679" r:id="rId24"/>
    <p:sldLayoutId id="2147483675" r:id="rId25"/>
    <p:sldLayoutId id="2147483682" r:id="rId26"/>
    <p:sldLayoutId id="2147483676" r:id="rId27"/>
    <p:sldLayoutId id="2147483655" r:id="rId28"/>
    <p:sldLayoutId id="2147483688" r:id="rId29"/>
    <p:sldLayoutId id="2147483689" r:id="rId30"/>
  </p:sldLayoutIdLst>
  <p:hf hdr="0" ftr="0" dt="0"/>
  <p:txStyles>
    <p:titleStyle>
      <a:lvl1pPr algn="l" defTabSz="685800" rtl="0" eaLnBrk="1" latinLnBrk="0" hangingPunct="1">
        <a:lnSpc>
          <a:spcPct val="90000"/>
        </a:lnSpc>
        <a:spcBef>
          <a:spcPct val="0"/>
        </a:spcBef>
        <a:buNone/>
        <a:defRPr sz="2000" b="0" i="0" kern="1200" baseline="0">
          <a:solidFill>
            <a:schemeClr val="accent2"/>
          </a:solidFill>
          <a:latin typeface="Rockwell" panose="02060603020205020403" pitchFamily="18" charset="77"/>
          <a:ea typeface="+mj-ea"/>
          <a:cs typeface="+mj-cs"/>
        </a:defRPr>
      </a:lvl1pPr>
    </p:titleStyle>
    <p:bodyStyle>
      <a:lvl1pPr marL="0" indent="0" algn="l" defTabSz="685800" rtl="0" eaLnBrk="1" latinLnBrk="0" hangingPunct="1">
        <a:lnSpc>
          <a:spcPct val="100000"/>
        </a:lnSpc>
        <a:spcBef>
          <a:spcPts val="900"/>
        </a:spcBef>
        <a:spcAft>
          <a:spcPts val="600"/>
        </a:spcAft>
        <a:buFont typeface="Arial" panose="020B0604020202020204" pitchFamily="34" charset="0"/>
        <a:buNone/>
        <a:defRPr sz="1500" kern="1200" baseline="0">
          <a:solidFill>
            <a:schemeClr val="tx1"/>
          </a:solidFill>
          <a:latin typeface="Calibri Light" panose="020F0302020204030204" pitchFamily="34" charset="0"/>
          <a:ea typeface="+mn-ea"/>
          <a:cs typeface="+mn-cs"/>
        </a:defRPr>
      </a:lvl1pPr>
      <a:lvl2pPr marL="171450" indent="-171450" algn="l" defTabSz="685800" rtl="0" eaLnBrk="1" latinLnBrk="0" hangingPunct="1">
        <a:lnSpc>
          <a:spcPct val="100000"/>
        </a:lnSpc>
        <a:spcBef>
          <a:spcPts val="0"/>
        </a:spcBef>
        <a:spcAft>
          <a:spcPts val="600"/>
        </a:spcAft>
        <a:buClr>
          <a:schemeClr val="accent2"/>
        </a:buClr>
        <a:buFont typeface="Arial" panose="020B0604020202020204" pitchFamily="34" charset="0"/>
        <a:buChar char="•"/>
        <a:defRPr sz="1500" kern="1200" baseline="0">
          <a:solidFill>
            <a:schemeClr val="tx1"/>
          </a:solidFill>
          <a:latin typeface="Calibri Light" panose="020F0302020204030204" pitchFamily="34" charset="0"/>
          <a:ea typeface="+mn-ea"/>
          <a:cs typeface="+mn-cs"/>
        </a:defRPr>
      </a:lvl2pPr>
      <a:lvl3pPr marL="342900" indent="-150876"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1200" kern="1200" baseline="0">
          <a:solidFill>
            <a:schemeClr val="tx1"/>
          </a:solidFill>
          <a:latin typeface="Calibri Light" panose="020F0302020204030204" pitchFamily="34" charset="0"/>
          <a:ea typeface="+mn-ea"/>
          <a:cs typeface="+mn-cs"/>
        </a:defRPr>
      </a:lvl3pPr>
      <a:lvl4pPr marL="514350" indent="-171450"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1050" kern="1200" baseline="0">
          <a:solidFill>
            <a:schemeClr val="tx1"/>
          </a:solidFill>
          <a:latin typeface="Calibri Light" panose="020F0302020204030204" pitchFamily="34" charset="0"/>
          <a:ea typeface="+mn-ea"/>
          <a:cs typeface="+mn-cs"/>
        </a:defRPr>
      </a:lvl4pPr>
      <a:lvl5pPr marL="685800" indent="-150876"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900" kern="1200" baseline="0">
          <a:solidFill>
            <a:schemeClr val="tx1"/>
          </a:solidFill>
          <a:latin typeface="Calibri Light" panose="020F03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050" kern="1200">
          <a:solidFill>
            <a:schemeClr val="tx1"/>
          </a:solidFill>
          <a:latin typeface="+mn-lt"/>
          <a:ea typeface="+mn-ea"/>
          <a:cs typeface="+mn-cs"/>
        </a:defRPr>
      </a:lvl1pPr>
      <a:lvl2pPr marL="0" algn="l" defTabSz="685800" rtl="0" eaLnBrk="1" latinLnBrk="0" hangingPunct="1">
        <a:defRPr sz="1050" kern="1200">
          <a:solidFill>
            <a:schemeClr val="tx1"/>
          </a:solidFill>
          <a:latin typeface="+mn-lt"/>
          <a:ea typeface="+mn-ea"/>
          <a:cs typeface="+mn-cs"/>
        </a:defRPr>
      </a:lvl2pPr>
      <a:lvl3pPr marL="0" algn="l" defTabSz="685800" rtl="0" eaLnBrk="1" latinLnBrk="0" hangingPunct="1">
        <a:defRPr sz="1050" kern="1200">
          <a:solidFill>
            <a:schemeClr val="tx1"/>
          </a:solidFill>
          <a:latin typeface="+mn-lt"/>
          <a:ea typeface="+mn-ea"/>
          <a:cs typeface="+mn-cs"/>
        </a:defRPr>
      </a:lvl3pPr>
      <a:lvl4pPr marL="0" algn="l" defTabSz="685800" rtl="0" eaLnBrk="1" latinLnBrk="0" hangingPunct="1">
        <a:defRPr sz="1050" kern="1200">
          <a:solidFill>
            <a:schemeClr val="tx1"/>
          </a:solidFill>
          <a:latin typeface="+mn-lt"/>
          <a:ea typeface="+mn-ea"/>
          <a:cs typeface="+mn-cs"/>
        </a:defRPr>
      </a:lvl4pPr>
      <a:lvl5pPr marL="0" algn="l" defTabSz="685800" rtl="0" eaLnBrk="1" latinLnBrk="0" hangingPunct="1">
        <a:defRPr sz="1050" kern="1200">
          <a:solidFill>
            <a:schemeClr val="tx1"/>
          </a:solidFill>
          <a:latin typeface="+mn-lt"/>
          <a:ea typeface="+mn-ea"/>
          <a:cs typeface="+mn-cs"/>
        </a:defRPr>
      </a:lvl5pPr>
      <a:lvl6pPr marL="0" algn="l" defTabSz="685800" rtl="0" eaLnBrk="1" latinLnBrk="0" hangingPunct="1">
        <a:defRPr sz="1050" kern="1200">
          <a:solidFill>
            <a:schemeClr val="tx1"/>
          </a:solidFill>
          <a:latin typeface="+mn-lt"/>
          <a:ea typeface="+mn-ea"/>
          <a:cs typeface="+mn-cs"/>
        </a:defRPr>
      </a:lvl6pPr>
      <a:lvl7pPr marL="0" algn="l" defTabSz="685800" rtl="0" eaLnBrk="1" latinLnBrk="0" hangingPunct="1">
        <a:defRPr sz="1050" kern="1200">
          <a:solidFill>
            <a:schemeClr val="tx1"/>
          </a:solidFill>
          <a:latin typeface="+mn-lt"/>
          <a:ea typeface="+mn-ea"/>
          <a:cs typeface="+mn-cs"/>
        </a:defRPr>
      </a:lvl7pPr>
      <a:lvl8pPr marL="0" algn="l" defTabSz="685800" rtl="0" eaLnBrk="1" latinLnBrk="0" hangingPunct="1">
        <a:defRPr sz="1050" kern="1200">
          <a:solidFill>
            <a:schemeClr val="tx1"/>
          </a:solidFill>
          <a:latin typeface="+mn-lt"/>
          <a:ea typeface="+mn-ea"/>
          <a:cs typeface="+mn-cs"/>
        </a:defRPr>
      </a:lvl8pPr>
      <a:lvl9pPr marL="0" algn="l" defTabSz="685800" rtl="0" eaLnBrk="1" latinLnBrk="0" hangingPunct="1">
        <a:defRPr sz="10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userDrawn="1">
          <p15:clr>
            <a:srgbClr val="CCCCCC"/>
          </p15:clr>
        </p15:guide>
        <p15:guide id="2" orient="horz" pos="749" userDrawn="1">
          <p15:clr>
            <a:srgbClr val="CCCCCC"/>
          </p15:clr>
        </p15:guide>
        <p15:guide id="3" orient="horz" pos="840" userDrawn="1">
          <p15:clr>
            <a:srgbClr val="CCCCCC"/>
          </p15:clr>
        </p15:guide>
        <p15:guide id="4" orient="horz" pos="3859" userDrawn="1">
          <p15:clr>
            <a:srgbClr val="CCCCCC"/>
          </p15:clr>
        </p15:guide>
        <p15:guide id="5" orient="horz" pos="4090" userDrawn="1">
          <p15:clr>
            <a:srgbClr val="CCCCCC"/>
          </p15:clr>
        </p15:guide>
        <p15:guide id="6" orient="horz" pos="4205" userDrawn="1">
          <p15:clr>
            <a:srgbClr val="CCCCCC"/>
          </p15:clr>
        </p15:guide>
        <p15:guide id="7" pos="363" userDrawn="1">
          <p15:clr>
            <a:srgbClr val="CCCCCC"/>
          </p15:clr>
        </p15:guide>
        <p15:guide id="8" pos="2016" userDrawn="1">
          <p15:clr>
            <a:srgbClr val="FBAE40"/>
          </p15:clr>
        </p15:guide>
        <p15:guide id="9" pos="2131" userDrawn="1">
          <p15:clr>
            <a:srgbClr val="FBAE40"/>
          </p15:clr>
        </p15:guide>
        <p15:guide id="10" pos="2609" userDrawn="1">
          <p15:clr>
            <a:srgbClr val="9FCC3B"/>
          </p15:clr>
        </p15:guide>
        <p15:guide id="11" pos="2724" userDrawn="1">
          <p15:clr>
            <a:srgbClr val="9FCC3B"/>
          </p15:clr>
        </p15:guide>
        <p15:guide id="12" pos="3776" userDrawn="1">
          <p15:clr>
            <a:srgbClr val="FBAE40"/>
          </p15:clr>
        </p15:guide>
        <p15:guide id="13" pos="3904" userDrawn="1">
          <p15:clr>
            <a:srgbClr val="FBAE40"/>
          </p15:clr>
        </p15:guide>
        <p15:guide id="14" pos="4971" userDrawn="1">
          <p15:clr>
            <a:srgbClr val="9FCC3B"/>
          </p15:clr>
        </p15:guide>
        <p15:guide id="15" pos="5087" userDrawn="1">
          <p15:clr>
            <a:srgbClr val="9FCC3B"/>
          </p15:clr>
        </p15:guide>
        <p15:guide id="16" pos="5561" userDrawn="1">
          <p15:clr>
            <a:srgbClr val="FBAE40"/>
          </p15:clr>
        </p15:guide>
        <p15:guide id="17" pos="5676" userDrawn="1">
          <p15:clr>
            <a:srgbClr val="FBAE40"/>
          </p15:clr>
        </p15:guide>
        <p15:guide id="18" pos="7332" userDrawn="1">
          <p15:clr>
            <a:srgbClr val="CCCCCC"/>
          </p15:clr>
        </p15:guide>
        <p15:guide id="19" pos="4032" userDrawn="1">
          <p15:clr>
            <a:srgbClr val="C35EA4"/>
          </p15:clr>
        </p15:guide>
        <p15:guide id="20" pos="3648" userDrawn="1">
          <p15:clr>
            <a:srgbClr val="C35EA4"/>
          </p15:clr>
        </p15:guide>
        <p15:guide id="21" orient="horz" pos="3960" userDrawn="1">
          <p15:clr>
            <a:srgbClr val="CCCCCC"/>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710F0-F6E4-4F4D-9CCE-135AB8985B0D}"/>
              </a:ext>
            </a:extLst>
          </p:cNvPr>
          <p:cNvSpPr>
            <a:spLocks noGrp="1"/>
          </p:cNvSpPr>
          <p:nvPr>
            <p:ph type="title"/>
          </p:nvPr>
        </p:nvSpPr>
        <p:spPr>
          <a:xfrm>
            <a:off x="576072" y="365127"/>
            <a:ext cx="11064240" cy="823912"/>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416420-4D99-4DB7-BB94-9FCE4D078212}"/>
              </a:ext>
            </a:extLst>
          </p:cNvPr>
          <p:cNvSpPr>
            <a:spLocks noGrp="1"/>
          </p:cNvSpPr>
          <p:nvPr>
            <p:ph type="body" idx="1"/>
          </p:nvPr>
        </p:nvSpPr>
        <p:spPr>
          <a:xfrm>
            <a:off x="576072" y="1333501"/>
            <a:ext cx="11064240" cy="47926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EF617AF-EEA8-4A0B-A91A-7E4A6937A41C}"/>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6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2808640206"/>
      </p:ext>
    </p:extLst>
  </p:cSld>
  <p:clrMap bg1="lt1" tx1="dk1" bg2="lt2" tx2="dk2" accent1="accent1" accent2="accent2" accent3="accent3" accent4="accent4" accent5="accent5" accent6="accent6" hlink="hlink" folHlink="folHlink"/>
  <p:hf hdr="0" ftr="0" dt="0"/>
  <p:txStyles>
    <p:titleStyle>
      <a:lvl1pPr algn="l" defTabSz="514350" rtl="0" eaLnBrk="1" latinLnBrk="0" hangingPunct="1">
        <a:lnSpc>
          <a:spcPct val="90000"/>
        </a:lnSpc>
        <a:spcBef>
          <a:spcPct val="0"/>
        </a:spcBef>
        <a:buNone/>
        <a:defRPr sz="1500" b="0" i="0" kern="1200" baseline="0">
          <a:solidFill>
            <a:schemeClr val="accent2"/>
          </a:solidFill>
          <a:latin typeface="Rockwell" panose="02060603020205020403" pitchFamily="18" charset="77"/>
          <a:ea typeface="+mj-ea"/>
          <a:cs typeface="+mj-cs"/>
        </a:defRPr>
      </a:lvl1pPr>
    </p:titleStyle>
    <p:bodyStyle>
      <a:lvl1pPr marL="0" indent="0" algn="l" defTabSz="514350" rtl="0" eaLnBrk="1" latinLnBrk="0" hangingPunct="1">
        <a:lnSpc>
          <a:spcPct val="100000"/>
        </a:lnSpc>
        <a:spcBef>
          <a:spcPts val="675"/>
        </a:spcBef>
        <a:spcAft>
          <a:spcPts val="450"/>
        </a:spcAft>
        <a:buFont typeface="Arial" panose="020B0604020202020204" pitchFamily="34" charset="0"/>
        <a:buNone/>
        <a:defRPr sz="1125" kern="1200" baseline="0">
          <a:solidFill>
            <a:schemeClr val="tx1"/>
          </a:solidFill>
          <a:latin typeface="Calibri Light" panose="020F0302020204030204" pitchFamily="34" charset="0"/>
          <a:ea typeface="+mn-ea"/>
          <a:cs typeface="+mn-cs"/>
        </a:defRPr>
      </a:lvl1pPr>
      <a:lvl2pPr marL="128588" indent="-128588" algn="l" defTabSz="514350" rtl="0" eaLnBrk="1" latinLnBrk="0" hangingPunct="1">
        <a:lnSpc>
          <a:spcPct val="100000"/>
        </a:lnSpc>
        <a:spcBef>
          <a:spcPts val="0"/>
        </a:spcBef>
        <a:spcAft>
          <a:spcPts val="450"/>
        </a:spcAft>
        <a:buClr>
          <a:schemeClr val="accent2"/>
        </a:buClr>
        <a:buFont typeface="Arial" panose="020B0604020202020204" pitchFamily="34" charset="0"/>
        <a:buChar char="•"/>
        <a:defRPr sz="1125" kern="1200" baseline="0">
          <a:solidFill>
            <a:schemeClr val="tx1"/>
          </a:solidFill>
          <a:latin typeface="Calibri Light" panose="020F0302020204030204" pitchFamily="34" charset="0"/>
          <a:ea typeface="+mn-ea"/>
          <a:cs typeface="+mn-cs"/>
        </a:defRPr>
      </a:lvl2pPr>
      <a:lvl3pPr marL="257175" indent="-113157" algn="l" defTabSz="514350" rtl="0" eaLnBrk="1" latinLnBrk="0" hangingPunct="1">
        <a:lnSpc>
          <a:spcPct val="110000"/>
        </a:lnSpc>
        <a:spcBef>
          <a:spcPts val="0"/>
        </a:spcBef>
        <a:spcAft>
          <a:spcPts val="281"/>
        </a:spcAft>
        <a:buClr>
          <a:schemeClr val="accent2"/>
        </a:buClr>
        <a:buFont typeface="Arial" panose="020B0604020202020204" pitchFamily="34" charset="0"/>
        <a:buChar char="–"/>
        <a:defRPr sz="900" kern="1200" baseline="0">
          <a:solidFill>
            <a:schemeClr val="tx1"/>
          </a:solidFill>
          <a:latin typeface="Calibri Light" panose="020F0302020204030204" pitchFamily="34" charset="0"/>
          <a:ea typeface="+mn-ea"/>
          <a:cs typeface="+mn-cs"/>
        </a:defRPr>
      </a:lvl3pPr>
      <a:lvl4pPr marL="385763" indent="-128588" algn="l" defTabSz="514350" rtl="0" eaLnBrk="1" latinLnBrk="0" hangingPunct="1">
        <a:lnSpc>
          <a:spcPct val="110000"/>
        </a:lnSpc>
        <a:spcBef>
          <a:spcPts val="0"/>
        </a:spcBef>
        <a:spcAft>
          <a:spcPts val="281"/>
        </a:spcAft>
        <a:buClr>
          <a:schemeClr val="accent2"/>
        </a:buClr>
        <a:buFont typeface="Arial" panose="020B0604020202020204" pitchFamily="34" charset="0"/>
        <a:buChar char="•"/>
        <a:defRPr sz="788" kern="1200" baseline="0">
          <a:solidFill>
            <a:schemeClr val="tx1"/>
          </a:solidFill>
          <a:latin typeface="Calibri Light" panose="020F0302020204030204" pitchFamily="34" charset="0"/>
          <a:ea typeface="+mn-ea"/>
          <a:cs typeface="+mn-cs"/>
        </a:defRPr>
      </a:lvl4pPr>
      <a:lvl5pPr marL="514350" indent="-113157" algn="l" defTabSz="514350" rtl="0" eaLnBrk="1" latinLnBrk="0" hangingPunct="1">
        <a:lnSpc>
          <a:spcPct val="110000"/>
        </a:lnSpc>
        <a:spcBef>
          <a:spcPts val="0"/>
        </a:spcBef>
        <a:spcAft>
          <a:spcPts val="281"/>
        </a:spcAft>
        <a:buClr>
          <a:schemeClr val="accent2"/>
        </a:buClr>
        <a:buFont typeface="Arial" panose="020B0604020202020204" pitchFamily="34" charset="0"/>
        <a:buChar char="–"/>
        <a:defRPr sz="675" kern="1200" baseline="0">
          <a:solidFill>
            <a:schemeClr val="tx1"/>
          </a:solidFill>
          <a:latin typeface="Calibri Light" panose="020F030202020403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788" kern="1200">
          <a:solidFill>
            <a:schemeClr val="tx1"/>
          </a:solidFill>
          <a:latin typeface="+mn-lt"/>
          <a:ea typeface="+mn-ea"/>
          <a:cs typeface="+mn-cs"/>
        </a:defRPr>
      </a:lvl1pPr>
      <a:lvl2pPr marL="0" algn="l" defTabSz="514350" rtl="0" eaLnBrk="1" latinLnBrk="0" hangingPunct="1">
        <a:defRPr sz="788" kern="1200">
          <a:solidFill>
            <a:schemeClr val="tx1"/>
          </a:solidFill>
          <a:latin typeface="+mn-lt"/>
          <a:ea typeface="+mn-ea"/>
          <a:cs typeface="+mn-cs"/>
        </a:defRPr>
      </a:lvl2pPr>
      <a:lvl3pPr marL="0" algn="l" defTabSz="514350" rtl="0" eaLnBrk="1" latinLnBrk="0" hangingPunct="1">
        <a:defRPr sz="788" kern="1200">
          <a:solidFill>
            <a:schemeClr val="tx1"/>
          </a:solidFill>
          <a:latin typeface="+mn-lt"/>
          <a:ea typeface="+mn-ea"/>
          <a:cs typeface="+mn-cs"/>
        </a:defRPr>
      </a:lvl3pPr>
      <a:lvl4pPr marL="0" algn="l" defTabSz="514350" rtl="0" eaLnBrk="1" latinLnBrk="0" hangingPunct="1">
        <a:defRPr sz="788" kern="1200">
          <a:solidFill>
            <a:schemeClr val="tx1"/>
          </a:solidFill>
          <a:latin typeface="+mn-lt"/>
          <a:ea typeface="+mn-ea"/>
          <a:cs typeface="+mn-cs"/>
        </a:defRPr>
      </a:lvl4pPr>
      <a:lvl5pPr marL="0" algn="l" defTabSz="514350" rtl="0" eaLnBrk="1" latinLnBrk="0" hangingPunct="1">
        <a:defRPr sz="788" kern="1200">
          <a:solidFill>
            <a:schemeClr val="tx1"/>
          </a:solidFill>
          <a:latin typeface="+mn-lt"/>
          <a:ea typeface="+mn-ea"/>
          <a:cs typeface="+mn-cs"/>
        </a:defRPr>
      </a:lvl5pPr>
      <a:lvl6pPr marL="0" algn="l" defTabSz="514350" rtl="0" eaLnBrk="1" latinLnBrk="0" hangingPunct="1">
        <a:defRPr sz="788" kern="1200">
          <a:solidFill>
            <a:schemeClr val="tx1"/>
          </a:solidFill>
          <a:latin typeface="+mn-lt"/>
          <a:ea typeface="+mn-ea"/>
          <a:cs typeface="+mn-cs"/>
        </a:defRPr>
      </a:lvl6pPr>
      <a:lvl7pPr marL="0" algn="l" defTabSz="514350" rtl="0" eaLnBrk="1" latinLnBrk="0" hangingPunct="1">
        <a:defRPr sz="788" kern="1200">
          <a:solidFill>
            <a:schemeClr val="tx1"/>
          </a:solidFill>
          <a:latin typeface="+mn-lt"/>
          <a:ea typeface="+mn-ea"/>
          <a:cs typeface="+mn-cs"/>
        </a:defRPr>
      </a:lvl7pPr>
      <a:lvl8pPr marL="0" algn="l" defTabSz="514350" rtl="0" eaLnBrk="1" latinLnBrk="0" hangingPunct="1">
        <a:defRPr sz="788" kern="1200">
          <a:solidFill>
            <a:schemeClr val="tx1"/>
          </a:solidFill>
          <a:latin typeface="+mn-lt"/>
          <a:ea typeface="+mn-ea"/>
          <a:cs typeface="+mn-cs"/>
        </a:defRPr>
      </a:lvl8pPr>
      <a:lvl9pPr marL="0" algn="l" defTabSz="514350" rtl="0" eaLnBrk="1" latinLnBrk="0" hangingPunct="1">
        <a:defRPr sz="7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userDrawn="1">
          <p15:clr>
            <a:srgbClr val="CCCCCC"/>
          </p15:clr>
        </p15:guide>
        <p15:guide id="2" orient="horz" pos="749" userDrawn="1">
          <p15:clr>
            <a:srgbClr val="CCCCCC"/>
          </p15:clr>
        </p15:guide>
        <p15:guide id="3" orient="horz" pos="840" userDrawn="1">
          <p15:clr>
            <a:srgbClr val="CCCCCC"/>
          </p15:clr>
        </p15:guide>
        <p15:guide id="4" orient="horz" pos="3859" userDrawn="1">
          <p15:clr>
            <a:srgbClr val="CCCCCC"/>
          </p15:clr>
        </p15:guide>
        <p15:guide id="5" orient="horz" pos="4090" userDrawn="1">
          <p15:clr>
            <a:srgbClr val="CCCCCC"/>
          </p15:clr>
        </p15:guide>
        <p15:guide id="6" orient="horz" pos="4205" userDrawn="1">
          <p15:clr>
            <a:srgbClr val="CCCCCC"/>
          </p15:clr>
        </p15:guide>
        <p15:guide id="7" pos="484" userDrawn="1">
          <p15:clr>
            <a:srgbClr val="CCCCCC"/>
          </p15:clr>
        </p15:guide>
        <p15:guide id="8" pos="2688" userDrawn="1">
          <p15:clr>
            <a:srgbClr val="FBAE40"/>
          </p15:clr>
        </p15:guide>
        <p15:guide id="9" pos="2841" userDrawn="1">
          <p15:clr>
            <a:srgbClr val="FBAE40"/>
          </p15:clr>
        </p15:guide>
        <p15:guide id="10" pos="3479" userDrawn="1">
          <p15:clr>
            <a:srgbClr val="9FCC3B"/>
          </p15:clr>
        </p15:guide>
        <p15:guide id="11" pos="3632" userDrawn="1">
          <p15:clr>
            <a:srgbClr val="9FCC3B"/>
          </p15:clr>
        </p15:guide>
        <p15:guide id="12" pos="5035" userDrawn="1">
          <p15:clr>
            <a:srgbClr val="FBAE40"/>
          </p15:clr>
        </p15:guide>
        <p15:guide id="13" pos="5205" userDrawn="1">
          <p15:clr>
            <a:srgbClr val="FBAE40"/>
          </p15:clr>
        </p15:guide>
        <p15:guide id="14" pos="6628" userDrawn="1">
          <p15:clr>
            <a:srgbClr val="9FCC3B"/>
          </p15:clr>
        </p15:guide>
        <p15:guide id="15" pos="6783" userDrawn="1">
          <p15:clr>
            <a:srgbClr val="9FCC3B"/>
          </p15:clr>
        </p15:guide>
        <p15:guide id="16" pos="7415" userDrawn="1">
          <p15:clr>
            <a:srgbClr val="FBAE40"/>
          </p15:clr>
        </p15:guide>
        <p15:guide id="17" pos="7568" userDrawn="1">
          <p15:clr>
            <a:srgbClr val="FBAE40"/>
          </p15:clr>
        </p15:guide>
        <p15:guide id="18" pos="9776" userDrawn="1">
          <p15:clr>
            <a:srgbClr val="CCCCCC"/>
          </p15:clr>
        </p15:guide>
        <p15:guide id="19" pos="5376" userDrawn="1">
          <p15:clr>
            <a:srgbClr val="C35EA4"/>
          </p15:clr>
        </p15:guide>
        <p15:guide id="20" pos="4864" userDrawn="1">
          <p15:clr>
            <a:srgbClr val="C35EA4"/>
          </p15:clr>
        </p15:guide>
        <p15:guide id="21" orient="horz" pos="3960" userDrawn="1">
          <p15:clr>
            <a:srgbClr val="CCCCCC"/>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710F0-F6E4-4F4D-9CCE-135AB8985B0D}"/>
              </a:ext>
            </a:extLst>
          </p:cNvPr>
          <p:cNvSpPr>
            <a:spLocks noGrp="1"/>
          </p:cNvSpPr>
          <p:nvPr>
            <p:ph type="title"/>
          </p:nvPr>
        </p:nvSpPr>
        <p:spPr>
          <a:xfrm>
            <a:off x="576072" y="365127"/>
            <a:ext cx="11064240" cy="823912"/>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89416420-4D99-4DB7-BB94-9FCE4D078212}"/>
              </a:ext>
            </a:extLst>
          </p:cNvPr>
          <p:cNvSpPr>
            <a:spLocks noGrp="1"/>
          </p:cNvSpPr>
          <p:nvPr>
            <p:ph type="body" idx="1"/>
          </p:nvPr>
        </p:nvSpPr>
        <p:spPr>
          <a:xfrm>
            <a:off x="576072" y="1333501"/>
            <a:ext cx="11064240" cy="479266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EF617AF-EEA8-4A0B-A91A-7E4A6937A41C}"/>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1902665441"/>
      </p:ext>
    </p:extLst>
  </p:cSld>
  <p:clrMap bg1="lt1" tx1="dk1" bg2="lt2" tx2="dk2" accent1="accent1" accent2="accent2" accent3="accent3" accent4="accent4" accent5="accent5" accent6="accent6" hlink="hlink" folHlink="folHlink"/>
  <p:sldLayoutIdLst>
    <p:sldLayoutId id="2147483845" r:id="rId1"/>
    <p:sldLayoutId id="2147483844" r:id="rId2"/>
    <p:sldLayoutId id="2147483843" r:id="rId3"/>
  </p:sldLayoutIdLst>
  <p:hf hdr="0" ftr="0" dt="0"/>
  <p:txStyles>
    <p:titleStyle>
      <a:lvl1pPr algn="l" defTabSz="685800" rtl="0" eaLnBrk="1" latinLnBrk="0" hangingPunct="1">
        <a:lnSpc>
          <a:spcPct val="90000"/>
        </a:lnSpc>
        <a:spcBef>
          <a:spcPct val="0"/>
        </a:spcBef>
        <a:buNone/>
        <a:defRPr sz="2000" b="0" i="0" kern="1200" baseline="0">
          <a:solidFill>
            <a:schemeClr val="accent2"/>
          </a:solidFill>
          <a:latin typeface="Rockwell" panose="02060603020205020403" pitchFamily="18" charset="77"/>
          <a:ea typeface="+mj-ea"/>
          <a:cs typeface="+mj-cs"/>
        </a:defRPr>
      </a:lvl1pPr>
    </p:titleStyle>
    <p:bodyStyle>
      <a:lvl1pPr marL="0" indent="0" algn="l" defTabSz="685800" rtl="0" eaLnBrk="1" latinLnBrk="0" hangingPunct="1">
        <a:lnSpc>
          <a:spcPct val="100000"/>
        </a:lnSpc>
        <a:spcBef>
          <a:spcPts val="900"/>
        </a:spcBef>
        <a:spcAft>
          <a:spcPts val="600"/>
        </a:spcAft>
        <a:buFont typeface="Arial" panose="020B0604020202020204" pitchFamily="34" charset="0"/>
        <a:buNone/>
        <a:defRPr sz="1500" kern="1200" baseline="0">
          <a:solidFill>
            <a:schemeClr val="tx1"/>
          </a:solidFill>
          <a:latin typeface="Calibri Light" panose="020F0302020204030204" pitchFamily="34" charset="0"/>
          <a:ea typeface="+mn-ea"/>
          <a:cs typeface="+mn-cs"/>
        </a:defRPr>
      </a:lvl1pPr>
      <a:lvl2pPr marL="171450" indent="-171450" algn="l" defTabSz="685800" rtl="0" eaLnBrk="1" latinLnBrk="0" hangingPunct="1">
        <a:lnSpc>
          <a:spcPct val="100000"/>
        </a:lnSpc>
        <a:spcBef>
          <a:spcPts val="0"/>
        </a:spcBef>
        <a:spcAft>
          <a:spcPts val="600"/>
        </a:spcAft>
        <a:buClr>
          <a:schemeClr val="accent2"/>
        </a:buClr>
        <a:buFont typeface="Arial" panose="020B0604020202020204" pitchFamily="34" charset="0"/>
        <a:buChar char="•"/>
        <a:defRPr sz="1500" kern="1200" baseline="0">
          <a:solidFill>
            <a:schemeClr val="tx1"/>
          </a:solidFill>
          <a:latin typeface="Calibri Light" panose="020F0302020204030204" pitchFamily="34" charset="0"/>
          <a:ea typeface="+mn-ea"/>
          <a:cs typeface="+mn-cs"/>
        </a:defRPr>
      </a:lvl2pPr>
      <a:lvl3pPr marL="342900" indent="-150876"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1200" kern="1200" baseline="0">
          <a:solidFill>
            <a:schemeClr val="tx1"/>
          </a:solidFill>
          <a:latin typeface="Calibri Light" panose="020F0302020204030204" pitchFamily="34" charset="0"/>
          <a:ea typeface="+mn-ea"/>
          <a:cs typeface="+mn-cs"/>
        </a:defRPr>
      </a:lvl3pPr>
      <a:lvl4pPr marL="514350" indent="-171450"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1050" kern="1200" baseline="0">
          <a:solidFill>
            <a:schemeClr val="tx1"/>
          </a:solidFill>
          <a:latin typeface="Calibri Light" panose="020F0302020204030204" pitchFamily="34" charset="0"/>
          <a:ea typeface="+mn-ea"/>
          <a:cs typeface="+mn-cs"/>
        </a:defRPr>
      </a:lvl4pPr>
      <a:lvl5pPr marL="685800" indent="-150876"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900" kern="1200" baseline="0">
          <a:solidFill>
            <a:schemeClr val="tx1"/>
          </a:solidFill>
          <a:latin typeface="Calibri Light" panose="020F03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050" kern="1200">
          <a:solidFill>
            <a:schemeClr val="tx1"/>
          </a:solidFill>
          <a:latin typeface="+mn-lt"/>
          <a:ea typeface="+mn-ea"/>
          <a:cs typeface="+mn-cs"/>
        </a:defRPr>
      </a:lvl1pPr>
      <a:lvl2pPr marL="0" algn="l" defTabSz="685800" rtl="0" eaLnBrk="1" latinLnBrk="0" hangingPunct="1">
        <a:defRPr sz="1050" kern="1200">
          <a:solidFill>
            <a:schemeClr val="tx1"/>
          </a:solidFill>
          <a:latin typeface="+mn-lt"/>
          <a:ea typeface="+mn-ea"/>
          <a:cs typeface="+mn-cs"/>
        </a:defRPr>
      </a:lvl2pPr>
      <a:lvl3pPr marL="0" algn="l" defTabSz="685800" rtl="0" eaLnBrk="1" latinLnBrk="0" hangingPunct="1">
        <a:defRPr sz="1050" kern="1200">
          <a:solidFill>
            <a:schemeClr val="tx1"/>
          </a:solidFill>
          <a:latin typeface="+mn-lt"/>
          <a:ea typeface="+mn-ea"/>
          <a:cs typeface="+mn-cs"/>
        </a:defRPr>
      </a:lvl3pPr>
      <a:lvl4pPr marL="0" algn="l" defTabSz="685800" rtl="0" eaLnBrk="1" latinLnBrk="0" hangingPunct="1">
        <a:defRPr sz="1050" kern="1200">
          <a:solidFill>
            <a:schemeClr val="tx1"/>
          </a:solidFill>
          <a:latin typeface="+mn-lt"/>
          <a:ea typeface="+mn-ea"/>
          <a:cs typeface="+mn-cs"/>
        </a:defRPr>
      </a:lvl4pPr>
      <a:lvl5pPr marL="0" algn="l" defTabSz="685800" rtl="0" eaLnBrk="1" latinLnBrk="0" hangingPunct="1">
        <a:defRPr sz="1050" kern="1200">
          <a:solidFill>
            <a:schemeClr val="tx1"/>
          </a:solidFill>
          <a:latin typeface="+mn-lt"/>
          <a:ea typeface="+mn-ea"/>
          <a:cs typeface="+mn-cs"/>
        </a:defRPr>
      </a:lvl5pPr>
      <a:lvl6pPr marL="0" algn="l" defTabSz="685800" rtl="0" eaLnBrk="1" latinLnBrk="0" hangingPunct="1">
        <a:defRPr sz="1050" kern="1200">
          <a:solidFill>
            <a:schemeClr val="tx1"/>
          </a:solidFill>
          <a:latin typeface="+mn-lt"/>
          <a:ea typeface="+mn-ea"/>
          <a:cs typeface="+mn-cs"/>
        </a:defRPr>
      </a:lvl6pPr>
      <a:lvl7pPr marL="0" algn="l" defTabSz="685800" rtl="0" eaLnBrk="1" latinLnBrk="0" hangingPunct="1">
        <a:defRPr sz="1050" kern="1200">
          <a:solidFill>
            <a:schemeClr val="tx1"/>
          </a:solidFill>
          <a:latin typeface="+mn-lt"/>
          <a:ea typeface="+mn-ea"/>
          <a:cs typeface="+mn-cs"/>
        </a:defRPr>
      </a:lvl7pPr>
      <a:lvl8pPr marL="0" algn="l" defTabSz="685800" rtl="0" eaLnBrk="1" latinLnBrk="0" hangingPunct="1">
        <a:defRPr sz="1050" kern="1200">
          <a:solidFill>
            <a:schemeClr val="tx1"/>
          </a:solidFill>
          <a:latin typeface="+mn-lt"/>
          <a:ea typeface="+mn-ea"/>
          <a:cs typeface="+mn-cs"/>
        </a:defRPr>
      </a:lvl8pPr>
      <a:lvl9pPr marL="0" algn="l" defTabSz="685800" rtl="0" eaLnBrk="1" latinLnBrk="0" hangingPunct="1">
        <a:defRPr sz="10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userDrawn="1">
          <p15:clr>
            <a:srgbClr val="CCCCCC"/>
          </p15:clr>
        </p15:guide>
        <p15:guide id="2" orient="horz" pos="749" userDrawn="1">
          <p15:clr>
            <a:srgbClr val="CCCCCC"/>
          </p15:clr>
        </p15:guide>
        <p15:guide id="3" orient="horz" pos="840" userDrawn="1">
          <p15:clr>
            <a:srgbClr val="CCCCCC"/>
          </p15:clr>
        </p15:guide>
        <p15:guide id="4" orient="horz" pos="3859" userDrawn="1">
          <p15:clr>
            <a:srgbClr val="CCCCCC"/>
          </p15:clr>
        </p15:guide>
        <p15:guide id="5" orient="horz" pos="4090" userDrawn="1">
          <p15:clr>
            <a:srgbClr val="CCCCCC"/>
          </p15:clr>
        </p15:guide>
        <p15:guide id="6" orient="horz" pos="4205" userDrawn="1">
          <p15:clr>
            <a:srgbClr val="CCCCCC"/>
          </p15:clr>
        </p15:guide>
        <p15:guide id="7" pos="363" userDrawn="1">
          <p15:clr>
            <a:srgbClr val="CCCCCC"/>
          </p15:clr>
        </p15:guide>
        <p15:guide id="8" pos="2016" userDrawn="1">
          <p15:clr>
            <a:srgbClr val="FBAE40"/>
          </p15:clr>
        </p15:guide>
        <p15:guide id="9" pos="2131" userDrawn="1">
          <p15:clr>
            <a:srgbClr val="FBAE40"/>
          </p15:clr>
        </p15:guide>
        <p15:guide id="10" pos="2609" userDrawn="1">
          <p15:clr>
            <a:srgbClr val="9FCC3B"/>
          </p15:clr>
        </p15:guide>
        <p15:guide id="11" pos="2724" userDrawn="1">
          <p15:clr>
            <a:srgbClr val="9FCC3B"/>
          </p15:clr>
        </p15:guide>
        <p15:guide id="12" pos="3776" userDrawn="1">
          <p15:clr>
            <a:srgbClr val="FBAE40"/>
          </p15:clr>
        </p15:guide>
        <p15:guide id="13" pos="3904" userDrawn="1">
          <p15:clr>
            <a:srgbClr val="FBAE40"/>
          </p15:clr>
        </p15:guide>
        <p15:guide id="14" pos="4971" userDrawn="1">
          <p15:clr>
            <a:srgbClr val="9FCC3B"/>
          </p15:clr>
        </p15:guide>
        <p15:guide id="15" pos="5087" userDrawn="1">
          <p15:clr>
            <a:srgbClr val="9FCC3B"/>
          </p15:clr>
        </p15:guide>
        <p15:guide id="16" pos="5561" userDrawn="1">
          <p15:clr>
            <a:srgbClr val="FBAE40"/>
          </p15:clr>
        </p15:guide>
        <p15:guide id="17" pos="5676" userDrawn="1">
          <p15:clr>
            <a:srgbClr val="FBAE40"/>
          </p15:clr>
        </p15:guide>
        <p15:guide id="18" pos="7332" userDrawn="1">
          <p15:clr>
            <a:srgbClr val="CCCCCC"/>
          </p15:clr>
        </p15:guide>
        <p15:guide id="19" pos="4032" userDrawn="1">
          <p15:clr>
            <a:srgbClr val="C35EA4"/>
          </p15:clr>
        </p15:guide>
        <p15:guide id="20" pos="3648" userDrawn="1">
          <p15:clr>
            <a:srgbClr val="C35EA4"/>
          </p15:clr>
        </p15:guide>
        <p15:guide id="21" orient="horz" pos="3960" userDrawn="1">
          <p15:clr>
            <a:srgbClr val="CCCCCC"/>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710F0-F6E4-4F4D-9CCE-135AB8985B0D}"/>
              </a:ext>
            </a:extLst>
          </p:cNvPr>
          <p:cNvSpPr>
            <a:spLocks noGrp="1"/>
          </p:cNvSpPr>
          <p:nvPr>
            <p:ph type="title"/>
          </p:nvPr>
        </p:nvSpPr>
        <p:spPr>
          <a:xfrm>
            <a:off x="576072" y="365127"/>
            <a:ext cx="11064240" cy="823912"/>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89416420-4D99-4DB7-BB94-9FCE4D078212}"/>
              </a:ext>
            </a:extLst>
          </p:cNvPr>
          <p:cNvSpPr>
            <a:spLocks noGrp="1"/>
          </p:cNvSpPr>
          <p:nvPr>
            <p:ph type="body" idx="1"/>
          </p:nvPr>
        </p:nvSpPr>
        <p:spPr>
          <a:xfrm>
            <a:off x="576072" y="1333501"/>
            <a:ext cx="11064240" cy="479266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EF617AF-EEA8-4A0B-A91A-7E4A6937A41C}"/>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75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1902665441"/>
      </p:ext>
    </p:extLst>
  </p:cSld>
  <p:clrMap bg1="lt1" tx1="dk1" bg2="lt2" tx2="dk2" accent1="accent1" accent2="accent2" accent3="accent3" accent4="accent4" accent5="accent5" accent6="accent6" hlink="hlink" folHlink="folHlink"/>
  <p:sldLayoutIdLst>
    <p:sldLayoutId id="2147483847" r:id="rId1"/>
  </p:sldLayoutIdLst>
  <p:hf hdr="0" ftr="0" dt="0"/>
  <p:txStyles>
    <p:titleStyle>
      <a:lvl1pPr algn="l" defTabSz="685800" rtl="0" eaLnBrk="1" latinLnBrk="0" hangingPunct="1">
        <a:lnSpc>
          <a:spcPct val="90000"/>
        </a:lnSpc>
        <a:spcBef>
          <a:spcPct val="0"/>
        </a:spcBef>
        <a:buNone/>
        <a:defRPr sz="2000" b="0" i="0" kern="1200" baseline="0">
          <a:solidFill>
            <a:schemeClr val="accent2"/>
          </a:solidFill>
          <a:latin typeface="Rockwell" panose="02060603020205020403" pitchFamily="18" charset="77"/>
          <a:ea typeface="+mj-ea"/>
          <a:cs typeface="+mj-cs"/>
        </a:defRPr>
      </a:lvl1pPr>
    </p:titleStyle>
    <p:bodyStyle>
      <a:lvl1pPr marL="0" indent="0" algn="l" defTabSz="685800" rtl="0" eaLnBrk="1" latinLnBrk="0" hangingPunct="1">
        <a:lnSpc>
          <a:spcPct val="100000"/>
        </a:lnSpc>
        <a:spcBef>
          <a:spcPts val="900"/>
        </a:spcBef>
        <a:spcAft>
          <a:spcPts val="600"/>
        </a:spcAft>
        <a:buFont typeface="Arial" panose="020B0604020202020204" pitchFamily="34" charset="0"/>
        <a:buNone/>
        <a:defRPr sz="1500" kern="1200" baseline="0">
          <a:solidFill>
            <a:schemeClr val="tx1"/>
          </a:solidFill>
          <a:latin typeface="Calibri Light" panose="020F0302020204030204" pitchFamily="34" charset="0"/>
          <a:ea typeface="+mn-ea"/>
          <a:cs typeface="+mn-cs"/>
        </a:defRPr>
      </a:lvl1pPr>
      <a:lvl2pPr marL="171450" indent="-171450" algn="l" defTabSz="685800" rtl="0" eaLnBrk="1" latinLnBrk="0" hangingPunct="1">
        <a:lnSpc>
          <a:spcPct val="100000"/>
        </a:lnSpc>
        <a:spcBef>
          <a:spcPts val="0"/>
        </a:spcBef>
        <a:spcAft>
          <a:spcPts val="600"/>
        </a:spcAft>
        <a:buClr>
          <a:schemeClr val="accent2"/>
        </a:buClr>
        <a:buFont typeface="Arial" panose="020B0604020202020204" pitchFamily="34" charset="0"/>
        <a:buChar char="•"/>
        <a:defRPr sz="1500" kern="1200" baseline="0">
          <a:solidFill>
            <a:schemeClr val="tx1"/>
          </a:solidFill>
          <a:latin typeface="Calibri Light" panose="020F0302020204030204" pitchFamily="34" charset="0"/>
          <a:ea typeface="+mn-ea"/>
          <a:cs typeface="+mn-cs"/>
        </a:defRPr>
      </a:lvl2pPr>
      <a:lvl3pPr marL="342900" indent="-150876"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1200" kern="1200" baseline="0">
          <a:solidFill>
            <a:schemeClr val="tx1"/>
          </a:solidFill>
          <a:latin typeface="Calibri Light" panose="020F0302020204030204" pitchFamily="34" charset="0"/>
          <a:ea typeface="+mn-ea"/>
          <a:cs typeface="+mn-cs"/>
        </a:defRPr>
      </a:lvl3pPr>
      <a:lvl4pPr marL="514350" indent="-171450"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1050" kern="1200" baseline="0">
          <a:solidFill>
            <a:schemeClr val="tx1"/>
          </a:solidFill>
          <a:latin typeface="Calibri Light" panose="020F0302020204030204" pitchFamily="34" charset="0"/>
          <a:ea typeface="+mn-ea"/>
          <a:cs typeface="+mn-cs"/>
        </a:defRPr>
      </a:lvl4pPr>
      <a:lvl5pPr marL="685800" indent="-150876"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900" kern="1200" baseline="0">
          <a:solidFill>
            <a:schemeClr val="tx1"/>
          </a:solidFill>
          <a:latin typeface="Calibri Light" panose="020F03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050" kern="1200">
          <a:solidFill>
            <a:schemeClr val="tx1"/>
          </a:solidFill>
          <a:latin typeface="+mn-lt"/>
          <a:ea typeface="+mn-ea"/>
          <a:cs typeface="+mn-cs"/>
        </a:defRPr>
      </a:lvl1pPr>
      <a:lvl2pPr marL="0" algn="l" defTabSz="685800" rtl="0" eaLnBrk="1" latinLnBrk="0" hangingPunct="1">
        <a:defRPr sz="1050" kern="1200">
          <a:solidFill>
            <a:schemeClr val="tx1"/>
          </a:solidFill>
          <a:latin typeface="+mn-lt"/>
          <a:ea typeface="+mn-ea"/>
          <a:cs typeface="+mn-cs"/>
        </a:defRPr>
      </a:lvl2pPr>
      <a:lvl3pPr marL="0" algn="l" defTabSz="685800" rtl="0" eaLnBrk="1" latinLnBrk="0" hangingPunct="1">
        <a:defRPr sz="1050" kern="1200">
          <a:solidFill>
            <a:schemeClr val="tx1"/>
          </a:solidFill>
          <a:latin typeface="+mn-lt"/>
          <a:ea typeface="+mn-ea"/>
          <a:cs typeface="+mn-cs"/>
        </a:defRPr>
      </a:lvl3pPr>
      <a:lvl4pPr marL="0" algn="l" defTabSz="685800" rtl="0" eaLnBrk="1" latinLnBrk="0" hangingPunct="1">
        <a:defRPr sz="1050" kern="1200">
          <a:solidFill>
            <a:schemeClr val="tx1"/>
          </a:solidFill>
          <a:latin typeface="+mn-lt"/>
          <a:ea typeface="+mn-ea"/>
          <a:cs typeface="+mn-cs"/>
        </a:defRPr>
      </a:lvl4pPr>
      <a:lvl5pPr marL="0" algn="l" defTabSz="685800" rtl="0" eaLnBrk="1" latinLnBrk="0" hangingPunct="1">
        <a:defRPr sz="1050" kern="1200">
          <a:solidFill>
            <a:schemeClr val="tx1"/>
          </a:solidFill>
          <a:latin typeface="+mn-lt"/>
          <a:ea typeface="+mn-ea"/>
          <a:cs typeface="+mn-cs"/>
        </a:defRPr>
      </a:lvl5pPr>
      <a:lvl6pPr marL="0" algn="l" defTabSz="685800" rtl="0" eaLnBrk="1" latinLnBrk="0" hangingPunct="1">
        <a:defRPr sz="1050" kern="1200">
          <a:solidFill>
            <a:schemeClr val="tx1"/>
          </a:solidFill>
          <a:latin typeface="+mn-lt"/>
          <a:ea typeface="+mn-ea"/>
          <a:cs typeface="+mn-cs"/>
        </a:defRPr>
      </a:lvl6pPr>
      <a:lvl7pPr marL="0" algn="l" defTabSz="685800" rtl="0" eaLnBrk="1" latinLnBrk="0" hangingPunct="1">
        <a:defRPr sz="1050" kern="1200">
          <a:solidFill>
            <a:schemeClr val="tx1"/>
          </a:solidFill>
          <a:latin typeface="+mn-lt"/>
          <a:ea typeface="+mn-ea"/>
          <a:cs typeface="+mn-cs"/>
        </a:defRPr>
      </a:lvl7pPr>
      <a:lvl8pPr marL="0" algn="l" defTabSz="685800" rtl="0" eaLnBrk="1" latinLnBrk="0" hangingPunct="1">
        <a:defRPr sz="1050" kern="1200">
          <a:solidFill>
            <a:schemeClr val="tx1"/>
          </a:solidFill>
          <a:latin typeface="+mn-lt"/>
          <a:ea typeface="+mn-ea"/>
          <a:cs typeface="+mn-cs"/>
        </a:defRPr>
      </a:lvl8pPr>
      <a:lvl9pPr marL="0" algn="l" defTabSz="685800" rtl="0" eaLnBrk="1" latinLnBrk="0" hangingPunct="1">
        <a:defRPr sz="10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userDrawn="1">
          <p15:clr>
            <a:srgbClr val="CCCCCC"/>
          </p15:clr>
        </p15:guide>
        <p15:guide id="2" orient="horz" pos="749" userDrawn="1">
          <p15:clr>
            <a:srgbClr val="CCCCCC"/>
          </p15:clr>
        </p15:guide>
        <p15:guide id="3" orient="horz" pos="840" userDrawn="1">
          <p15:clr>
            <a:srgbClr val="CCCCCC"/>
          </p15:clr>
        </p15:guide>
        <p15:guide id="4" orient="horz" pos="3859" userDrawn="1">
          <p15:clr>
            <a:srgbClr val="CCCCCC"/>
          </p15:clr>
        </p15:guide>
        <p15:guide id="5" orient="horz" pos="4090" userDrawn="1">
          <p15:clr>
            <a:srgbClr val="CCCCCC"/>
          </p15:clr>
        </p15:guide>
        <p15:guide id="6" orient="horz" pos="4205" userDrawn="1">
          <p15:clr>
            <a:srgbClr val="CCCCCC"/>
          </p15:clr>
        </p15:guide>
        <p15:guide id="7" pos="363" userDrawn="1">
          <p15:clr>
            <a:srgbClr val="CCCCCC"/>
          </p15:clr>
        </p15:guide>
        <p15:guide id="8" pos="2016" userDrawn="1">
          <p15:clr>
            <a:srgbClr val="FBAE40"/>
          </p15:clr>
        </p15:guide>
        <p15:guide id="9" pos="2131" userDrawn="1">
          <p15:clr>
            <a:srgbClr val="FBAE40"/>
          </p15:clr>
        </p15:guide>
        <p15:guide id="10" pos="2609" userDrawn="1">
          <p15:clr>
            <a:srgbClr val="9FCC3B"/>
          </p15:clr>
        </p15:guide>
        <p15:guide id="11" pos="2724" userDrawn="1">
          <p15:clr>
            <a:srgbClr val="9FCC3B"/>
          </p15:clr>
        </p15:guide>
        <p15:guide id="12" pos="3776" userDrawn="1">
          <p15:clr>
            <a:srgbClr val="FBAE40"/>
          </p15:clr>
        </p15:guide>
        <p15:guide id="13" pos="3904" userDrawn="1">
          <p15:clr>
            <a:srgbClr val="FBAE40"/>
          </p15:clr>
        </p15:guide>
        <p15:guide id="14" pos="4971" userDrawn="1">
          <p15:clr>
            <a:srgbClr val="9FCC3B"/>
          </p15:clr>
        </p15:guide>
        <p15:guide id="15" pos="5087" userDrawn="1">
          <p15:clr>
            <a:srgbClr val="9FCC3B"/>
          </p15:clr>
        </p15:guide>
        <p15:guide id="16" pos="5561" userDrawn="1">
          <p15:clr>
            <a:srgbClr val="FBAE40"/>
          </p15:clr>
        </p15:guide>
        <p15:guide id="17" pos="5676" userDrawn="1">
          <p15:clr>
            <a:srgbClr val="FBAE40"/>
          </p15:clr>
        </p15:guide>
        <p15:guide id="18" pos="7332" userDrawn="1">
          <p15:clr>
            <a:srgbClr val="CCCCCC"/>
          </p15:clr>
        </p15:guide>
        <p15:guide id="19" pos="4032" userDrawn="1">
          <p15:clr>
            <a:srgbClr val="C35EA4"/>
          </p15:clr>
        </p15:guide>
        <p15:guide id="20" pos="3648" userDrawn="1">
          <p15:clr>
            <a:srgbClr val="C35EA4"/>
          </p15:clr>
        </p15:guide>
        <p15:guide id="21" orient="horz" pos="3960" userDrawn="1">
          <p15:clr>
            <a:srgbClr val="CCCCCC"/>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710F0-F6E4-4F4D-9CCE-135AB8985B0D}"/>
              </a:ext>
            </a:extLst>
          </p:cNvPr>
          <p:cNvSpPr>
            <a:spLocks noGrp="1"/>
          </p:cNvSpPr>
          <p:nvPr>
            <p:ph type="title"/>
          </p:nvPr>
        </p:nvSpPr>
        <p:spPr>
          <a:xfrm>
            <a:off x="576072" y="365127"/>
            <a:ext cx="11064240" cy="823912"/>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89416420-4D99-4DB7-BB94-9FCE4D078212}"/>
              </a:ext>
            </a:extLst>
          </p:cNvPr>
          <p:cNvSpPr>
            <a:spLocks noGrp="1"/>
          </p:cNvSpPr>
          <p:nvPr>
            <p:ph type="body" idx="1"/>
          </p:nvPr>
        </p:nvSpPr>
        <p:spPr>
          <a:xfrm>
            <a:off x="576072" y="1333501"/>
            <a:ext cx="11064240" cy="479266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362B17C5-344C-3940-A030-1D981BB1A9FC}"/>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164362959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hf hdr="0" ftr="0" dt="0"/>
  <p:txStyles>
    <p:titleStyle>
      <a:lvl1pPr algn="l" defTabSz="685800" rtl="0" eaLnBrk="1" latinLnBrk="0" hangingPunct="1">
        <a:lnSpc>
          <a:spcPct val="90000"/>
        </a:lnSpc>
        <a:spcBef>
          <a:spcPct val="0"/>
        </a:spcBef>
        <a:buNone/>
        <a:defRPr sz="2000" b="0" i="0" kern="1200" baseline="0">
          <a:solidFill>
            <a:schemeClr val="accent1"/>
          </a:solidFill>
          <a:latin typeface="Rockwell" panose="02060603020205020403" pitchFamily="18" charset="77"/>
          <a:ea typeface="+mj-ea"/>
          <a:cs typeface="+mj-cs"/>
        </a:defRPr>
      </a:lvl1pPr>
    </p:titleStyle>
    <p:bodyStyle>
      <a:lvl1pPr marL="0" indent="0" algn="l" defTabSz="685800" rtl="0" eaLnBrk="1" latinLnBrk="0" hangingPunct="1">
        <a:lnSpc>
          <a:spcPct val="100000"/>
        </a:lnSpc>
        <a:spcBef>
          <a:spcPts val="900"/>
        </a:spcBef>
        <a:spcAft>
          <a:spcPts val="600"/>
        </a:spcAft>
        <a:buFont typeface="Arial" panose="020B0604020202020204" pitchFamily="34" charset="0"/>
        <a:buNone/>
        <a:defRPr sz="1500" kern="1200" baseline="0">
          <a:solidFill>
            <a:schemeClr val="tx1"/>
          </a:solidFill>
          <a:latin typeface="Calibri Light" panose="020F0302020204030204" pitchFamily="34" charset="0"/>
          <a:ea typeface="+mn-ea"/>
          <a:cs typeface="+mn-cs"/>
        </a:defRPr>
      </a:lvl1pPr>
      <a:lvl2pPr marL="171450" indent="-171450" algn="l" defTabSz="685800" rtl="0" eaLnBrk="1" latinLnBrk="0" hangingPunct="1">
        <a:lnSpc>
          <a:spcPct val="100000"/>
        </a:lnSpc>
        <a:spcBef>
          <a:spcPts val="0"/>
        </a:spcBef>
        <a:spcAft>
          <a:spcPts val="600"/>
        </a:spcAft>
        <a:buClr>
          <a:schemeClr val="accent2"/>
        </a:buClr>
        <a:buFont typeface="Arial" panose="020B0604020202020204" pitchFamily="34" charset="0"/>
        <a:buChar char="•"/>
        <a:defRPr sz="1500" kern="1200" baseline="0">
          <a:solidFill>
            <a:schemeClr val="tx1"/>
          </a:solidFill>
          <a:latin typeface="Calibri Light" panose="020F0302020204030204" pitchFamily="34" charset="0"/>
          <a:ea typeface="+mn-ea"/>
          <a:cs typeface="+mn-cs"/>
        </a:defRPr>
      </a:lvl2pPr>
      <a:lvl3pPr marL="342900" indent="-150876"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1200" kern="1200" baseline="0">
          <a:solidFill>
            <a:schemeClr val="tx1"/>
          </a:solidFill>
          <a:latin typeface="Calibri Light" panose="020F0302020204030204" pitchFamily="34" charset="0"/>
          <a:ea typeface="+mn-ea"/>
          <a:cs typeface="+mn-cs"/>
        </a:defRPr>
      </a:lvl3pPr>
      <a:lvl4pPr marL="514350" indent="-171450"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1050" kern="1200" baseline="0">
          <a:solidFill>
            <a:schemeClr val="tx1"/>
          </a:solidFill>
          <a:latin typeface="Calibri Light" panose="020F0302020204030204" pitchFamily="34" charset="0"/>
          <a:ea typeface="+mn-ea"/>
          <a:cs typeface="+mn-cs"/>
        </a:defRPr>
      </a:lvl4pPr>
      <a:lvl5pPr marL="685800" indent="-150876"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900" kern="1200" baseline="0">
          <a:solidFill>
            <a:schemeClr val="tx1"/>
          </a:solidFill>
          <a:latin typeface="Calibri Light" panose="020F03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050" kern="1200">
          <a:solidFill>
            <a:schemeClr val="tx1"/>
          </a:solidFill>
          <a:latin typeface="+mn-lt"/>
          <a:ea typeface="+mn-ea"/>
          <a:cs typeface="+mn-cs"/>
        </a:defRPr>
      </a:lvl1pPr>
      <a:lvl2pPr marL="0" algn="l" defTabSz="685800" rtl="0" eaLnBrk="1" latinLnBrk="0" hangingPunct="1">
        <a:defRPr sz="1050" kern="1200">
          <a:solidFill>
            <a:schemeClr val="tx1"/>
          </a:solidFill>
          <a:latin typeface="+mn-lt"/>
          <a:ea typeface="+mn-ea"/>
          <a:cs typeface="+mn-cs"/>
        </a:defRPr>
      </a:lvl2pPr>
      <a:lvl3pPr marL="0" algn="l" defTabSz="685800" rtl="0" eaLnBrk="1" latinLnBrk="0" hangingPunct="1">
        <a:defRPr sz="1050" kern="1200">
          <a:solidFill>
            <a:schemeClr val="tx1"/>
          </a:solidFill>
          <a:latin typeface="+mn-lt"/>
          <a:ea typeface="+mn-ea"/>
          <a:cs typeface="+mn-cs"/>
        </a:defRPr>
      </a:lvl3pPr>
      <a:lvl4pPr marL="0" algn="l" defTabSz="685800" rtl="0" eaLnBrk="1" latinLnBrk="0" hangingPunct="1">
        <a:defRPr sz="1050" kern="1200">
          <a:solidFill>
            <a:schemeClr val="tx1"/>
          </a:solidFill>
          <a:latin typeface="+mn-lt"/>
          <a:ea typeface="+mn-ea"/>
          <a:cs typeface="+mn-cs"/>
        </a:defRPr>
      </a:lvl4pPr>
      <a:lvl5pPr marL="0" algn="l" defTabSz="685800" rtl="0" eaLnBrk="1" latinLnBrk="0" hangingPunct="1">
        <a:defRPr sz="1050" kern="1200">
          <a:solidFill>
            <a:schemeClr val="tx1"/>
          </a:solidFill>
          <a:latin typeface="+mn-lt"/>
          <a:ea typeface="+mn-ea"/>
          <a:cs typeface="+mn-cs"/>
        </a:defRPr>
      </a:lvl5pPr>
      <a:lvl6pPr marL="0" algn="l" defTabSz="685800" rtl="0" eaLnBrk="1" latinLnBrk="0" hangingPunct="1">
        <a:defRPr sz="1050" kern="1200">
          <a:solidFill>
            <a:schemeClr val="tx1"/>
          </a:solidFill>
          <a:latin typeface="+mn-lt"/>
          <a:ea typeface="+mn-ea"/>
          <a:cs typeface="+mn-cs"/>
        </a:defRPr>
      </a:lvl6pPr>
      <a:lvl7pPr marL="0" algn="l" defTabSz="685800" rtl="0" eaLnBrk="1" latinLnBrk="0" hangingPunct="1">
        <a:defRPr sz="1050" kern="1200">
          <a:solidFill>
            <a:schemeClr val="tx1"/>
          </a:solidFill>
          <a:latin typeface="+mn-lt"/>
          <a:ea typeface="+mn-ea"/>
          <a:cs typeface="+mn-cs"/>
        </a:defRPr>
      </a:lvl7pPr>
      <a:lvl8pPr marL="0" algn="l" defTabSz="685800" rtl="0" eaLnBrk="1" latinLnBrk="0" hangingPunct="1">
        <a:defRPr sz="1050" kern="1200">
          <a:solidFill>
            <a:schemeClr val="tx1"/>
          </a:solidFill>
          <a:latin typeface="+mn-lt"/>
          <a:ea typeface="+mn-ea"/>
          <a:cs typeface="+mn-cs"/>
        </a:defRPr>
      </a:lvl8pPr>
      <a:lvl9pPr marL="0" algn="l" defTabSz="685800" rtl="0" eaLnBrk="1" latinLnBrk="0" hangingPunct="1">
        <a:defRPr sz="10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userDrawn="1">
          <p15:clr>
            <a:srgbClr val="CCCCCC"/>
          </p15:clr>
        </p15:guide>
        <p15:guide id="2" orient="horz" pos="749" userDrawn="1">
          <p15:clr>
            <a:srgbClr val="CCCCCC"/>
          </p15:clr>
        </p15:guide>
        <p15:guide id="3" orient="horz" pos="840" userDrawn="1">
          <p15:clr>
            <a:srgbClr val="CCCCCC"/>
          </p15:clr>
        </p15:guide>
        <p15:guide id="4" orient="horz" pos="3859" userDrawn="1">
          <p15:clr>
            <a:srgbClr val="CCCCCC"/>
          </p15:clr>
        </p15:guide>
        <p15:guide id="5" orient="horz" pos="4090" userDrawn="1">
          <p15:clr>
            <a:srgbClr val="CCCCCC"/>
          </p15:clr>
        </p15:guide>
        <p15:guide id="6" orient="horz" pos="4205" userDrawn="1">
          <p15:clr>
            <a:srgbClr val="CCCCCC"/>
          </p15:clr>
        </p15:guide>
        <p15:guide id="7" pos="363" userDrawn="1">
          <p15:clr>
            <a:srgbClr val="CCCCCC"/>
          </p15:clr>
        </p15:guide>
        <p15:guide id="8" pos="2016" userDrawn="1">
          <p15:clr>
            <a:srgbClr val="FBAE40"/>
          </p15:clr>
        </p15:guide>
        <p15:guide id="9" pos="2131" userDrawn="1">
          <p15:clr>
            <a:srgbClr val="FBAE40"/>
          </p15:clr>
        </p15:guide>
        <p15:guide id="10" pos="2609" userDrawn="1">
          <p15:clr>
            <a:srgbClr val="9FCC3B"/>
          </p15:clr>
        </p15:guide>
        <p15:guide id="11" pos="2724" userDrawn="1">
          <p15:clr>
            <a:srgbClr val="9FCC3B"/>
          </p15:clr>
        </p15:guide>
        <p15:guide id="12" pos="3776" userDrawn="1">
          <p15:clr>
            <a:srgbClr val="FBAE40"/>
          </p15:clr>
        </p15:guide>
        <p15:guide id="13" pos="3904" userDrawn="1">
          <p15:clr>
            <a:srgbClr val="FBAE40"/>
          </p15:clr>
        </p15:guide>
        <p15:guide id="14" pos="4971" userDrawn="1">
          <p15:clr>
            <a:srgbClr val="9FCC3B"/>
          </p15:clr>
        </p15:guide>
        <p15:guide id="15" pos="5087" userDrawn="1">
          <p15:clr>
            <a:srgbClr val="9FCC3B"/>
          </p15:clr>
        </p15:guide>
        <p15:guide id="16" pos="5561" userDrawn="1">
          <p15:clr>
            <a:srgbClr val="FBAE40"/>
          </p15:clr>
        </p15:guide>
        <p15:guide id="17" pos="5676" userDrawn="1">
          <p15:clr>
            <a:srgbClr val="FBAE40"/>
          </p15:clr>
        </p15:guide>
        <p15:guide id="18" pos="7332" userDrawn="1">
          <p15:clr>
            <a:srgbClr val="CCCCCC"/>
          </p15:clr>
        </p15:guide>
        <p15:guide id="19" pos="4032" userDrawn="1">
          <p15:clr>
            <a:srgbClr val="C35EA4"/>
          </p15:clr>
        </p15:guide>
        <p15:guide id="20" pos="3648" userDrawn="1">
          <p15:clr>
            <a:srgbClr val="C35EA4"/>
          </p15:clr>
        </p15:guide>
        <p15:guide id="21" orient="horz" pos="3960" userDrawn="1">
          <p15:clr>
            <a:srgbClr val="CCCCCC"/>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710F0-F6E4-4F4D-9CCE-135AB8985B0D}"/>
              </a:ext>
            </a:extLst>
          </p:cNvPr>
          <p:cNvSpPr>
            <a:spLocks noGrp="1"/>
          </p:cNvSpPr>
          <p:nvPr>
            <p:ph type="title"/>
          </p:nvPr>
        </p:nvSpPr>
        <p:spPr>
          <a:xfrm>
            <a:off x="576072" y="365127"/>
            <a:ext cx="11064240" cy="823912"/>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89416420-4D99-4DB7-BB94-9FCE4D078212}"/>
              </a:ext>
            </a:extLst>
          </p:cNvPr>
          <p:cNvSpPr>
            <a:spLocks noGrp="1"/>
          </p:cNvSpPr>
          <p:nvPr>
            <p:ph type="body" idx="1"/>
          </p:nvPr>
        </p:nvSpPr>
        <p:spPr>
          <a:xfrm>
            <a:off x="576072" y="1333501"/>
            <a:ext cx="11064240" cy="479266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20074C38-F8FE-E54F-8409-485C668CD5E6}"/>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112929862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hf hdr="0" ftr="0" dt="0"/>
  <p:txStyles>
    <p:titleStyle>
      <a:lvl1pPr algn="l" defTabSz="685800" rtl="0" eaLnBrk="1" latinLnBrk="0" hangingPunct="1">
        <a:lnSpc>
          <a:spcPct val="90000"/>
        </a:lnSpc>
        <a:spcBef>
          <a:spcPct val="0"/>
        </a:spcBef>
        <a:buNone/>
        <a:defRPr sz="2000" b="0" i="0" kern="1200" baseline="0">
          <a:solidFill>
            <a:schemeClr val="accent1"/>
          </a:solidFill>
          <a:latin typeface="Rockwell" panose="02060603020205020403" pitchFamily="18" charset="77"/>
          <a:ea typeface="+mj-ea"/>
          <a:cs typeface="+mj-cs"/>
        </a:defRPr>
      </a:lvl1pPr>
    </p:titleStyle>
    <p:bodyStyle>
      <a:lvl1pPr marL="0" indent="0" algn="l" defTabSz="685800" rtl="0" eaLnBrk="1" latinLnBrk="0" hangingPunct="1">
        <a:lnSpc>
          <a:spcPct val="100000"/>
        </a:lnSpc>
        <a:spcBef>
          <a:spcPts val="900"/>
        </a:spcBef>
        <a:spcAft>
          <a:spcPts val="600"/>
        </a:spcAft>
        <a:buFont typeface="Arial" panose="020B0604020202020204" pitchFamily="34" charset="0"/>
        <a:buNone/>
        <a:defRPr sz="1500" kern="1200" baseline="0">
          <a:solidFill>
            <a:schemeClr val="tx1"/>
          </a:solidFill>
          <a:latin typeface="Calibri Light" panose="020F0302020204030204" pitchFamily="34" charset="0"/>
          <a:ea typeface="+mn-ea"/>
          <a:cs typeface="+mn-cs"/>
        </a:defRPr>
      </a:lvl1pPr>
      <a:lvl2pPr marL="171450" indent="-171450" algn="l" defTabSz="685800" rtl="0" eaLnBrk="1" latinLnBrk="0" hangingPunct="1">
        <a:lnSpc>
          <a:spcPct val="100000"/>
        </a:lnSpc>
        <a:spcBef>
          <a:spcPts val="0"/>
        </a:spcBef>
        <a:spcAft>
          <a:spcPts val="600"/>
        </a:spcAft>
        <a:buClr>
          <a:schemeClr val="accent2"/>
        </a:buClr>
        <a:buFont typeface="Arial" panose="020B0604020202020204" pitchFamily="34" charset="0"/>
        <a:buChar char="•"/>
        <a:defRPr sz="1500" kern="1200" baseline="0">
          <a:solidFill>
            <a:schemeClr val="tx1"/>
          </a:solidFill>
          <a:latin typeface="Calibri Light" panose="020F0302020204030204" pitchFamily="34" charset="0"/>
          <a:ea typeface="+mn-ea"/>
          <a:cs typeface="+mn-cs"/>
        </a:defRPr>
      </a:lvl2pPr>
      <a:lvl3pPr marL="342900" indent="-150876"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1200" kern="1200" baseline="0">
          <a:solidFill>
            <a:schemeClr val="tx1"/>
          </a:solidFill>
          <a:latin typeface="Calibri Light" panose="020F0302020204030204" pitchFamily="34" charset="0"/>
          <a:ea typeface="+mn-ea"/>
          <a:cs typeface="+mn-cs"/>
        </a:defRPr>
      </a:lvl3pPr>
      <a:lvl4pPr marL="514350" indent="-171450"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1050" kern="1200" baseline="0">
          <a:solidFill>
            <a:schemeClr val="tx1"/>
          </a:solidFill>
          <a:latin typeface="Calibri Light" panose="020F0302020204030204" pitchFamily="34" charset="0"/>
          <a:ea typeface="+mn-ea"/>
          <a:cs typeface="+mn-cs"/>
        </a:defRPr>
      </a:lvl4pPr>
      <a:lvl5pPr marL="685800" indent="-150876"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900" kern="1200" baseline="0">
          <a:solidFill>
            <a:schemeClr val="tx1"/>
          </a:solidFill>
          <a:latin typeface="Calibri Light" panose="020F03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050" kern="1200">
          <a:solidFill>
            <a:schemeClr val="tx1"/>
          </a:solidFill>
          <a:latin typeface="+mn-lt"/>
          <a:ea typeface="+mn-ea"/>
          <a:cs typeface="+mn-cs"/>
        </a:defRPr>
      </a:lvl1pPr>
      <a:lvl2pPr marL="0" algn="l" defTabSz="685800" rtl="0" eaLnBrk="1" latinLnBrk="0" hangingPunct="1">
        <a:defRPr sz="1050" kern="1200">
          <a:solidFill>
            <a:schemeClr val="tx1"/>
          </a:solidFill>
          <a:latin typeface="+mn-lt"/>
          <a:ea typeface="+mn-ea"/>
          <a:cs typeface="+mn-cs"/>
        </a:defRPr>
      </a:lvl2pPr>
      <a:lvl3pPr marL="0" algn="l" defTabSz="685800" rtl="0" eaLnBrk="1" latinLnBrk="0" hangingPunct="1">
        <a:defRPr sz="1050" kern="1200">
          <a:solidFill>
            <a:schemeClr val="tx1"/>
          </a:solidFill>
          <a:latin typeface="+mn-lt"/>
          <a:ea typeface="+mn-ea"/>
          <a:cs typeface="+mn-cs"/>
        </a:defRPr>
      </a:lvl3pPr>
      <a:lvl4pPr marL="0" algn="l" defTabSz="685800" rtl="0" eaLnBrk="1" latinLnBrk="0" hangingPunct="1">
        <a:defRPr sz="1050" kern="1200">
          <a:solidFill>
            <a:schemeClr val="tx1"/>
          </a:solidFill>
          <a:latin typeface="+mn-lt"/>
          <a:ea typeface="+mn-ea"/>
          <a:cs typeface="+mn-cs"/>
        </a:defRPr>
      </a:lvl4pPr>
      <a:lvl5pPr marL="0" algn="l" defTabSz="685800" rtl="0" eaLnBrk="1" latinLnBrk="0" hangingPunct="1">
        <a:defRPr sz="1050" kern="1200">
          <a:solidFill>
            <a:schemeClr val="tx1"/>
          </a:solidFill>
          <a:latin typeface="+mn-lt"/>
          <a:ea typeface="+mn-ea"/>
          <a:cs typeface="+mn-cs"/>
        </a:defRPr>
      </a:lvl5pPr>
      <a:lvl6pPr marL="0" algn="l" defTabSz="685800" rtl="0" eaLnBrk="1" latinLnBrk="0" hangingPunct="1">
        <a:defRPr sz="1050" kern="1200">
          <a:solidFill>
            <a:schemeClr val="tx1"/>
          </a:solidFill>
          <a:latin typeface="+mn-lt"/>
          <a:ea typeface="+mn-ea"/>
          <a:cs typeface="+mn-cs"/>
        </a:defRPr>
      </a:lvl6pPr>
      <a:lvl7pPr marL="0" algn="l" defTabSz="685800" rtl="0" eaLnBrk="1" latinLnBrk="0" hangingPunct="1">
        <a:defRPr sz="1050" kern="1200">
          <a:solidFill>
            <a:schemeClr val="tx1"/>
          </a:solidFill>
          <a:latin typeface="+mn-lt"/>
          <a:ea typeface="+mn-ea"/>
          <a:cs typeface="+mn-cs"/>
        </a:defRPr>
      </a:lvl7pPr>
      <a:lvl8pPr marL="0" algn="l" defTabSz="685800" rtl="0" eaLnBrk="1" latinLnBrk="0" hangingPunct="1">
        <a:defRPr sz="1050" kern="1200">
          <a:solidFill>
            <a:schemeClr val="tx1"/>
          </a:solidFill>
          <a:latin typeface="+mn-lt"/>
          <a:ea typeface="+mn-ea"/>
          <a:cs typeface="+mn-cs"/>
        </a:defRPr>
      </a:lvl8pPr>
      <a:lvl9pPr marL="0" algn="l" defTabSz="685800" rtl="0" eaLnBrk="1" latinLnBrk="0" hangingPunct="1">
        <a:defRPr sz="10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userDrawn="1">
          <p15:clr>
            <a:srgbClr val="CCCCCC"/>
          </p15:clr>
        </p15:guide>
        <p15:guide id="2" orient="horz" pos="749" userDrawn="1">
          <p15:clr>
            <a:srgbClr val="CCCCCC"/>
          </p15:clr>
        </p15:guide>
        <p15:guide id="3" orient="horz" pos="840" userDrawn="1">
          <p15:clr>
            <a:srgbClr val="CCCCCC"/>
          </p15:clr>
        </p15:guide>
        <p15:guide id="4" orient="horz" pos="3859" userDrawn="1">
          <p15:clr>
            <a:srgbClr val="CCCCCC"/>
          </p15:clr>
        </p15:guide>
        <p15:guide id="5" orient="horz" pos="4090" userDrawn="1">
          <p15:clr>
            <a:srgbClr val="CCCCCC"/>
          </p15:clr>
        </p15:guide>
        <p15:guide id="6" orient="horz" pos="4205" userDrawn="1">
          <p15:clr>
            <a:srgbClr val="CCCCCC"/>
          </p15:clr>
        </p15:guide>
        <p15:guide id="7" pos="363" userDrawn="1">
          <p15:clr>
            <a:srgbClr val="CCCCCC"/>
          </p15:clr>
        </p15:guide>
        <p15:guide id="8" pos="2016" userDrawn="1">
          <p15:clr>
            <a:srgbClr val="FBAE40"/>
          </p15:clr>
        </p15:guide>
        <p15:guide id="9" pos="2131" userDrawn="1">
          <p15:clr>
            <a:srgbClr val="FBAE40"/>
          </p15:clr>
        </p15:guide>
        <p15:guide id="10" pos="2609" userDrawn="1">
          <p15:clr>
            <a:srgbClr val="9FCC3B"/>
          </p15:clr>
        </p15:guide>
        <p15:guide id="11" pos="2724" userDrawn="1">
          <p15:clr>
            <a:srgbClr val="9FCC3B"/>
          </p15:clr>
        </p15:guide>
        <p15:guide id="12" pos="3776" userDrawn="1">
          <p15:clr>
            <a:srgbClr val="FBAE40"/>
          </p15:clr>
        </p15:guide>
        <p15:guide id="13" pos="3904" userDrawn="1">
          <p15:clr>
            <a:srgbClr val="FBAE40"/>
          </p15:clr>
        </p15:guide>
        <p15:guide id="14" pos="4971" userDrawn="1">
          <p15:clr>
            <a:srgbClr val="9FCC3B"/>
          </p15:clr>
        </p15:guide>
        <p15:guide id="15" pos="5087" userDrawn="1">
          <p15:clr>
            <a:srgbClr val="9FCC3B"/>
          </p15:clr>
        </p15:guide>
        <p15:guide id="16" pos="5561" userDrawn="1">
          <p15:clr>
            <a:srgbClr val="FBAE40"/>
          </p15:clr>
        </p15:guide>
        <p15:guide id="17" pos="5676" userDrawn="1">
          <p15:clr>
            <a:srgbClr val="FBAE40"/>
          </p15:clr>
        </p15:guide>
        <p15:guide id="18" pos="7332" userDrawn="1">
          <p15:clr>
            <a:srgbClr val="CCCCCC"/>
          </p15:clr>
        </p15:guide>
        <p15:guide id="19" pos="4032" userDrawn="1">
          <p15:clr>
            <a:srgbClr val="C35EA4"/>
          </p15:clr>
        </p15:guide>
        <p15:guide id="20" pos="3648" userDrawn="1">
          <p15:clr>
            <a:srgbClr val="C35EA4"/>
          </p15:clr>
        </p15:guide>
        <p15:guide id="21" orient="horz" pos="3960" userDrawn="1">
          <p15:clr>
            <a:srgbClr val="CCCCCC"/>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710F0-F6E4-4F4D-9CCE-135AB8985B0D}"/>
              </a:ext>
            </a:extLst>
          </p:cNvPr>
          <p:cNvSpPr>
            <a:spLocks noGrp="1"/>
          </p:cNvSpPr>
          <p:nvPr>
            <p:ph type="title"/>
          </p:nvPr>
        </p:nvSpPr>
        <p:spPr>
          <a:xfrm>
            <a:off x="576072" y="365127"/>
            <a:ext cx="11064240" cy="823912"/>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89416420-4D99-4DB7-BB94-9FCE4D078212}"/>
              </a:ext>
            </a:extLst>
          </p:cNvPr>
          <p:cNvSpPr>
            <a:spLocks noGrp="1"/>
          </p:cNvSpPr>
          <p:nvPr>
            <p:ph type="body" idx="1"/>
          </p:nvPr>
        </p:nvSpPr>
        <p:spPr>
          <a:xfrm>
            <a:off x="576072" y="1333501"/>
            <a:ext cx="11064240" cy="479266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7DD7BF98-AC08-6E4C-8C61-7A42F53D2A9B}"/>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336196621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hf hdr="0" ftr="0" dt="0"/>
  <p:txStyles>
    <p:titleStyle>
      <a:lvl1pPr algn="l" defTabSz="685800" rtl="0" eaLnBrk="1" latinLnBrk="0" hangingPunct="1">
        <a:lnSpc>
          <a:spcPct val="90000"/>
        </a:lnSpc>
        <a:spcBef>
          <a:spcPct val="0"/>
        </a:spcBef>
        <a:buNone/>
        <a:defRPr sz="2000" b="0" i="0" kern="1200" baseline="0">
          <a:solidFill>
            <a:schemeClr val="accent5"/>
          </a:solidFill>
          <a:latin typeface="Rockwell" panose="02060603020205020403" pitchFamily="18" charset="77"/>
          <a:ea typeface="+mj-ea"/>
          <a:cs typeface="+mj-cs"/>
        </a:defRPr>
      </a:lvl1pPr>
    </p:titleStyle>
    <p:bodyStyle>
      <a:lvl1pPr marL="0" indent="0" algn="l" defTabSz="685800" rtl="0" eaLnBrk="1" latinLnBrk="0" hangingPunct="1">
        <a:lnSpc>
          <a:spcPct val="100000"/>
        </a:lnSpc>
        <a:spcBef>
          <a:spcPts val="900"/>
        </a:spcBef>
        <a:spcAft>
          <a:spcPts val="600"/>
        </a:spcAft>
        <a:buFont typeface="Arial" panose="020B0604020202020204" pitchFamily="34" charset="0"/>
        <a:buNone/>
        <a:defRPr sz="1500" kern="1200" baseline="0">
          <a:solidFill>
            <a:schemeClr val="tx1"/>
          </a:solidFill>
          <a:latin typeface="Calibri Light" panose="020F0302020204030204" pitchFamily="34" charset="0"/>
          <a:ea typeface="+mn-ea"/>
          <a:cs typeface="+mn-cs"/>
        </a:defRPr>
      </a:lvl1pPr>
      <a:lvl2pPr marL="171450" indent="-171450" algn="l" defTabSz="685800" rtl="0" eaLnBrk="1" latinLnBrk="0" hangingPunct="1">
        <a:lnSpc>
          <a:spcPct val="100000"/>
        </a:lnSpc>
        <a:spcBef>
          <a:spcPts val="0"/>
        </a:spcBef>
        <a:spcAft>
          <a:spcPts val="600"/>
        </a:spcAft>
        <a:buClr>
          <a:schemeClr val="accent2"/>
        </a:buClr>
        <a:buFont typeface="Arial" panose="020B0604020202020204" pitchFamily="34" charset="0"/>
        <a:buChar char="•"/>
        <a:defRPr sz="1500" kern="1200" baseline="0">
          <a:solidFill>
            <a:schemeClr val="tx1"/>
          </a:solidFill>
          <a:latin typeface="Calibri Light" panose="020F0302020204030204" pitchFamily="34" charset="0"/>
          <a:ea typeface="+mn-ea"/>
          <a:cs typeface="+mn-cs"/>
        </a:defRPr>
      </a:lvl2pPr>
      <a:lvl3pPr marL="342900" indent="-150876"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1200" kern="1200" baseline="0">
          <a:solidFill>
            <a:schemeClr val="tx1"/>
          </a:solidFill>
          <a:latin typeface="Calibri Light" panose="020F0302020204030204" pitchFamily="34" charset="0"/>
          <a:ea typeface="+mn-ea"/>
          <a:cs typeface="+mn-cs"/>
        </a:defRPr>
      </a:lvl3pPr>
      <a:lvl4pPr marL="514350" indent="-171450"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1050" kern="1200" baseline="0">
          <a:solidFill>
            <a:schemeClr val="tx1"/>
          </a:solidFill>
          <a:latin typeface="Calibri Light" panose="020F0302020204030204" pitchFamily="34" charset="0"/>
          <a:ea typeface="+mn-ea"/>
          <a:cs typeface="+mn-cs"/>
        </a:defRPr>
      </a:lvl4pPr>
      <a:lvl5pPr marL="685800" indent="-150876"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900" kern="1200" baseline="0">
          <a:solidFill>
            <a:schemeClr val="tx1"/>
          </a:solidFill>
          <a:latin typeface="Calibri Light" panose="020F03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050" kern="1200">
          <a:solidFill>
            <a:schemeClr val="tx1"/>
          </a:solidFill>
          <a:latin typeface="+mn-lt"/>
          <a:ea typeface="+mn-ea"/>
          <a:cs typeface="+mn-cs"/>
        </a:defRPr>
      </a:lvl1pPr>
      <a:lvl2pPr marL="0" algn="l" defTabSz="685800" rtl="0" eaLnBrk="1" latinLnBrk="0" hangingPunct="1">
        <a:defRPr sz="1050" kern="1200">
          <a:solidFill>
            <a:schemeClr val="tx1"/>
          </a:solidFill>
          <a:latin typeface="+mn-lt"/>
          <a:ea typeface="+mn-ea"/>
          <a:cs typeface="+mn-cs"/>
        </a:defRPr>
      </a:lvl2pPr>
      <a:lvl3pPr marL="0" algn="l" defTabSz="685800" rtl="0" eaLnBrk="1" latinLnBrk="0" hangingPunct="1">
        <a:defRPr sz="1050" kern="1200">
          <a:solidFill>
            <a:schemeClr val="tx1"/>
          </a:solidFill>
          <a:latin typeface="+mn-lt"/>
          <a:ea typeface="+mn-ea"/>
          <a:cs typeface="+mn-cs"/>
        </a:defRPr>
      </a:lvl3pPr>
      <a:lvl4pPr marL="0" algn="l" defTabSz="685800" rtl="0" eaLnBrk="1" latinLnBrk="0" hangingPunct="1">
        <a:defRPr sz="1050" kern="1200">
          <a:solidFill>
            <a:schemeClr val="tx1"/>
          </a:solidFill>
          <a:latin typeface="+mn-lt"/>
          <a:ea typeface="+mn-ea"/>
          <a:cs typeface="+mn-cs"/>
        </a:defRPr>
      </a:lvl4pPr>
      <a:lvl5pPr marL="0" algn="l" defTabSz="685800" rtl="0" eaLnBrk="1" latinLnBrk="0" hangingPunct="1">
        <a:defRPr sz="1050" kern="1200">
          <a:solidFill>
            <a:schemeClr val="tx1"/>
          </a:solidFill>
          <a:latin typeface="+mn-lt"/>
          <a:ea typeface="+mn-ea"/>
          <a:cs typeface="+mn-cs"/>
        </a:defRPr>
      </a:lvl5pPr>
      <a:lvl6pPr marL="0" algn="l" defTabSz="685800" rtl="0" eaLnBrk="1" latinLnBrk="0" hangingPunct="1">
        <a:defRPr sz="1050" kern="1200">
          <a:solidFill>
            <a:schemeClr val="tx1"/>
          </a:solidFill>
          <a:latin typeface="+mn-lt"/>
          <a:ea typeface="+mn-ea"/>
          <a:cs typeface="+mn-cs"/>
        </a:defRPr>
      </a:lvl6pPr>
      <a:lvl7pPr marL="0" algn="l" defTabSz="685800" rtl="0" eaLnBrk="1" latinLnBrk="0" hangingPunct="1">
        <a:defRPr sz="1050" kern="1200">
          <a:solidFill>
            <a:schemeClr val="tx1"/>
          </a:solidFill>
          <a:latin typeface="+mn-lt"/>
          <a:ea typeface="+mn-ea"/>
          <a:cs typeface="+mn-cs"/>
        </a:defRPr>
      </a:lvl7pPr>
      <a:lvl8pPr marL="0" algn="l" defTabSz="685800" rtl="0" eaLnBrk="1" latinLnBrk="0" hangingPunct="1">
        <a:defRPr sz="1050" kern="1200">
          <a:solidFill>
            <a:schemeClr val="tx1"/>
          </a:solidFill>
          <a:latin typeface="+mn-lt"/>
          <a:ea typeface="+mn-ea"/>
          <a:cs typeface="+mn-cs"/>
        </a:defRPr>
      </a:lvl8pPr>
      <a:lvl9pPr marL="0" algn="l" defTabSz="685800" rtl="0" eaLnBrk="1" latinLnBrk="0" hangingPunct="1">
        <a:defRPr sz="10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userDrawn="1">
          <p15:clr>
            <a:srgbClr val="CCCCCC"/>
          </p15:clr>
        </p15:guide>
        <p15:guide id="2" orient="horz" pos="749" userDrawn="1">
          <p15:clr>
            <a:srgbClr val="CCCCCC"/>
          </p15:clr>
        </p15:guide>
        <p15:guide id="3" orient="horz" pos="840" userDrawn="1">
          <p15:clr>
            <a:srgbClr val="CCCCCC"/>
          </p15:clr>
        </p15:guide>
        <p15:guide id="4" orient="horz" pos="3859" userDrawn="1">
          <p15:clr>
            <a:srgbClr val="CCCCCC"/>
          </p15:clr>
        </p15:guide>
        <p15:guide id="5" orient="horz" pos="4090" userDrawn="1">
          <p15:clr>
            <a:srgbClr val="CCCCCC"/>
          </p15:clr>
        </p15:guide>
        <p15:guide id="6" orient="horz" pos="4205" userDrawn="1">
          <p15:clr>
            <a:srgbClr val="CCCCCC"/>
          </p15:clr>
        </p15:guide>
        <p15:guide id="7" pos="363" userDrawn="1">
          <p15:clr>
            <a:srgbClr val="CCCCCC"/>
          </p15:clr>
        </p15:guide>
        <p15:guide id="8" pos="2016" userDrawn="1">
          <p15:clr>
            <a:srgbClr val="FBAE40"/>
          </p15:clr>
        </p15:guide>
        <p15:guide id="9" pos="2131" userDrawn="1">
          <p15:clr>
            <a:srgbClr val="FBAE40"/>
          </p15:clr>
        </p15:guide>
        <p15:guide id="10" pos="2609" userDrawn="1">
          <p15:clr>
            <a:srgbClr val="9FCC3B"/>
          </p15:clr>
        </p15:guide>
        <p15:guide id="11" pos="2724" userDrawn="1">
          <p15:clr>
            <a:srgbClr val="9FCC3B"/>
          </p15:clr>
        </p15:guide>
        <p15:guide id="12" pos="3776" userDrawn="1">
          <p15:clr>
            <a:srgbClr val="FBAE40"/>
          </p15:clr>
        </p15:guide>
        <p15:guide id="13" pos="3904" userDrawn="1">
          <p15:clr>
            <a:srgbClr val="FBAE40"/>
          </p15:clr>
        </p15:guide>
        <p15:guide id="14" pos="4971" userDrawn="1">
          <p15:clr>
            <a:srgbClr val="9FCC3B"/>
          </p15:clr>
        </p15:guide>
        <p15:guide id="15" pos="5087" userDrawn="1">
          <p15:clr>
            <a:srgbClr val="9FCC3B"/>
          </p15:clr>
        </p15:guide>
        <p15:guide id="16" pos="5561" userDrawn="1">
          <p15:clr>
            <a:srgbClr val="FBAE40"/>
          </p15:clr>
        </p15:guide>
        <p15:guide id="17" pos="5676" userDrawn="1">
          <p15:clr>
            <a:srgbClr val="FBAE40"/>
          </p15:clr>
        </p15:guide>
        <p15:guide id="18" pos="7332" userDrawn="1">
          <p15:clr>
            <a:srgbClr val="CCCCCC"/>
          </p15:clr>
        </p15:guide>
        <p15:guide id="19" pos="4032" userDrawn="1">
          <p15:clr>
            <a:srgbClr val="C35EA4"/>
          </p15:clr>
        </p15:guide>
        <p15:guide id="20" pos="3648" userDrawn="1">
          <p15:clr>
            <a:srgbClr val="C35EA4"/>
          </p15:clr>
        </p15:guide>
        <p15:guide id="21" orient="horz" pos="3960" userDrawn="1">
          <p15:clr>
            <a:srgbClr val="CCCCCC"/>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710F0-F6E4-4F4D-9CCE-135AB8985B0D}"/>
              </a:ext>
            </a:extLst>
          </p:cNvPr>
          <p:cNvSpPr>
            <a:spLocks noGrp="1"/>
          </p:cNvSpPr>
          <p:nvPr>
            <p:ph type="title"/>
          </p:nvPr>
        </p:nvSpPr>
        <p:spPr>
          <a:xfrm>
            <a:off x="576072" y="365127"/>
            <a:ext cx="11064240" cy="823912"/>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416420-4D99-4DB7-BB94-9FCE4D078212}"/>
              </a:ext>
            </a:extLst>
          </p:cNvPr>
          <p:cNvSpPr>
            <a:spLocks noGrp="1"/>
          </p:cNvSpPr>
          <p:nvPr>
            <p:ph type="body" idx="1"/>
          </p:nvPr>
        </p:nvSpPr>
        <p:spPr>
          <a:xfrm>
            <a:off x="576072" y="1333501"/>
            <a:ext cx="11064240" cy="47926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EF617AF-EEA8-4A0B-A91A-7E4A6937A41C}"/>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800" baseline="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1902665441"/>
      </p:ext>
    </p:extLst>
  </p:cSld>
  <p:clrMap bg1="lt1" tx1="dk1" bg2="lt2" tx2="dk2" accent1="accent1" accent2="accent2" accent3="accent3" accent4="accent4" accent5="accent5" accent6="accent6" hlink="hlink" folHlink="folHlink"/>
  <p:sldLayoutIdLst>
    <p:sldLayoutId id="2147483746" r:id="rId1"/>
    <p:sldLayoutId id="2147483762" r:id="rId2"/>
  </p:sldLayoutIdLst>
  <p:hf hdr="0" ftr="0" dt="0"/>
  <p:txStyles>
    <p:titleStyle>
      <a:lvl1pPr algn="l" defTabSz="685800" rtl="0" eaLnBrk="1" latinLnBrk="0" hangingPunct="1">
        <a:lnSpc>
          <a:spcPct val="90000"/>
        </a:lnSpc>
        <a:spcBef>
          <a:spcPct val="0"/>
        </a:spcBef>
        <a:buNone/>
        <a:defRPr sz="2000" b="0" i="0" kern="1200" baseline="0">
          <a:solidFill>
            <a:schemeClr val="accent2"/>
          </a:solidFill>
          <a:latin typeface="Rockwell" panose="02060603020205020403" pitchFamily="18" charset="77"/>
          <a:ea typeface="+mj-ea"/>
          <a:cs typeface="+mj-cs"/>
        </a:defRPr>
      </a:lvl1pPr>
    </p:titleStyle>
    <p:bodyStyle>
      <a:lvl1pPr marL="0" indent="0" algn="l" defTabSz="685800" rtl="0" eaLnBrk="1" latinLnBrk="0" hangingPunct="1">
        <a:lnSpc>
          <a:spcPct val="100000"/>
        </a:lnSpc>
        <a:spcBef>
          <a:spcPts val="900"/>
        </a:spcBef>
        <a:spcAft>
          <a:spcPts val="600"/>
        </a:spcAft>
        <a:buFont typeface="Arial" panose="020B0604020202020204" pitchFamily="34" charset="0"/>
        <a:buNone/>
        <a:defRPr sz="1500" kern="1200" baseline="0">
          <a:solidFill>
            <a:schemeClr val="tx1"/>
          </a:solidFill>
          <a:latin typeface="Calibri Light" panose="020F0302020204030204" pitchFamily="34" charset="0"/>
          <a:ea typeface="+mn-ea"/>
          <a:cs typeface="+mn-cs"/>
        </a:defRPr>
      </a:lvl1pPr>
      <a:lvl2pPr marL="171450" indent="-171450" algn="l" defTabSz="685800" rtl="0" eaLnBrk="1" latinLnBrk="0" hangingPunct="1">
        <a:lnSpc>
          <a:spcPct val="100000"/>
        </a:lnSpc>
        <a:spcBef>
          <a:spcPts val="0"/>
        </a:spcBef>
        <a:spcAft>
          <a:spcPts val="600"/>
        </a:spcAft>
        <a:buClr>
          <a:schemeClr val="accent2"/>
        </a:buClr>
        <a:buFont typeface="Arial" panose="020B0604020202020204" pitchFamily="34" charset="0"/>
        <a:buChar char="•"/>
        <a:defRPr sz="1500" kern="1200" baseline="0">
          <a:solidFill>
            <a:schemeClr val="tx1"/>
          </a:solidFill>
          <a:latin typeface="Calibri Light" panose="020F0302020204030204" pitchFamily="34" charset="0"/>
          <a:ea typeface="+mn-ea"/>
          <a:cs typeface="+mn-cs"/>
        </a:defRPr>
      </a:lvl2pPr>
      <a:lvl3pPr marL="342900" indent="-150876"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1200" kern="1200" baseline="0">
          <a:solidFill>
            <a:schemeClr val="tx1"/>
          </a:solidFill>
          <a:latin typeface="Calibri Light" panose="020F0302020204030204" pitchFamily="34" charset="0"/>
          <a:ea typeface="+mn-ea"/>
          <a:cs typeface="+mn-cs"/>
        </a:defRPr>
      </a:lvl3pPr>
      <a:lvl4pPr marL="514350" indent="-171450"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1050" kern="1200" baseline="0">
          <a:solidFill>
            <a:schemeClr val="tx1"/>
          </a:solidFill>
          <a:latin typeface="Calibri Light" panose="020F0302020204030204" pitchFamily="34" charset="0"/>
          <a:ea typeface="+mn-ea"/>
          <a:cs typeface="+mn-cs"/>
        </a:defRPr>
      </a:lvl4pPr>
      <a:lvl5pPr marL="685800" indent="-150876"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900" kern="1200" baseline="0">
          <a:solidFill>
            <a:schemeClr val="tx1"/>
          </a:solidFill>
          <a:latin typeface="Calibri Light" panose="020F03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050" kern="1200">
          <a:solidFill>
            <a:schemeClr val="tx1"/>
          </a:solidFill>
          <a:latin typeface="+mn-lt"/>
          <a:ea typeface="+mn-ea"/>
          <a:cs typeface="+mn-cs"/>
        </a:defRPr>
      </a:lvl1pPr>
      <a:lvl2pPr marL="0" algn="l" defTabSz="685800" rtl="0" eaLnBrk="1" latinLnBrk="0" hangingPunct="1">
        <a:defRPr sz="1050" kern="1200">
          <a:solidFill>
            <a:schemeClr val="tx1"/>
          </a:solidFill>
          <a:latin typeface="+mn-lt"/>
          <a:ea typeface="+mn-ea"/>
          <a:cs typeface="+mn-cs"/>
        </a:defRPr>
      </a:lvl2pPr>
      <a:lvl3pPr marL="0" algn="l" defTabSz="685800" rtl="0" eaLnBrk="1" latinLnBrk="0" hangingPunct="1">
        <a:defRPr sz="1050" kern="1200">
          <a:solidFill>
            <a:schemeClr val="tx1"/>
          </a:solidFill>
          <a:latin typeface="+mn-lt"/>
          <a:ea typeface="+mn-ea"/>
          <a:cs typeface="+mn-cs"/>
        </a:defRPr>
      </a:lvl3pPr>
      <a:lvl4pPr marL="0" algn="l" defTabSz="685800" rtl="0" eaLnBrk="1" latinLnBrk="0" hangingPunct="1">
        <a:defRPr sz="1050" kern="1200">
          <a:solidFill>
            <a:schemeClr val="tx1"/>
          </a:solidFill>
          <a:latin typeface="+mn-lt"/>
          <a:ea typeface="+mn-ea"/>
          <a:cs typeface="+mn-cs"/>
        </a:defRPr>
      </a:lvl4pPr>
      <a:lvl5pPr marL="0" algn="l" defTabSz="685800" rtl="0" eaLnBrk="1" latinLnBrk="0" hangingPunct="1">
        <a:defRPr sz="1050" kern="1200">
          <a:solidFill>
            <a:schemeClr val="tx1"/>
          </a:solidFill>
          <a:latin typeface="+mn-lt"/>
          <a:ea typeface="+mn-ea"/>
          <a:cs typeface="+mn-cs"/>
        </a:defRPr>
      </a:lvl5pPr>
      <a:lvl6pPr marL="0" algn="l" defTabSz="685800" rtl="0" eaLnBrk="1" latinLnBrk="0" hangingPunct="1">
        <a:defRPr sz="1050" kern="1200">
          <a:solidFill>
            <a:schemeClr val="tx1"/>
          </a:solidFill>
          <a:latin typeface="+mn-lt"/>
          <a:ea typeface="+mn-ea"/>
          <a:cs typeface="+mn-cs"/>
        </a:defRPr>
      </a:lvl6pPr>
      <a:lvl7pPr marL="0" algn="l" defTabSz="685800" rtl="0" eaLnBrk="1" latinLnBrk="0" hangingPunct="1">
        <a:defRPr sz="1050" kern="1200">
          <a:solidFill>
            <a:schemeClr val="tx1"/>
          </a:solidFill>
          <a:latin typeface="+mn-lt"/>
          <a:ea typeface="+mn-ea"/>
          <a:cs typeface="+mn-cs"/>
        </a:defRPr>
      </a:lvl7pPr>
      <a:lvl8pPr marL="0" algn="l" defTabSz="685800" rtl="0" eaLnBrk="1" latinLnBrk="0" hangingPunct="1">
        <a:defRPr sz="1050" kern="1200">
          <a:solidFill>
            <a:schemeClr val="tx1"/>
          </a:solidFill>
          <a:latin typeface="+mn-lt"/>
          <a:ea typeface="+mn-ea"/>
          <a:cs typeface="+mn-cs"/>
        </a:defRPr>
      </a:lvl8pPr>
      <a:lvl9pPr marL="0" algn="l" defTabSz="685800" rtl="0" eaLnBrk="1" latinLnBrk="0" hangingPunct="1">
        <a:defRPr sz="10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userDrawn="1">
          <p15:clr>
            <a:srgbClr val="CCCCCC"/>
          </p15:clr>
        </p15:guide>
        <p15:guide id="2" orient="horz" pos="749" userDrawn="1">
          <p15:clr>
            <a:srgbClr val="CCCCCC"/>
          </p15:clr>
        </p15:guide>
        <p15:guide id="3" orient="horz" pos="840" userDrawn="1">
          <p15:clr>
            <a:srgbClr val="CCCCCC"/>
          </p15:clr>
        </p15:guide>
        <p15:guide id="4" orient="horz" pos="3859" userDrawn="1">
          <p15:clr>
            <a:srgbClr val="CCCCCC"/>
          </p15:clr>
        </p15:guide>
        <p15:guide id="5" orient="horz" pos="4090" userDrawn="1">
          <p15:clr>
            <a:srgbClr val="CCCCCC"/>
          </p15:clr>
        </p15:guide>
        <p15:guide id="6" orient="horz" pos="4205" userDrawn="1">
          <p15:clr>
            <a:srgbClr val="CCCCCC"/>
          </p15:clr>
        </p15:guide>
        <p15:guide id="7" pos="363" userDrawn="1">
          <p15:clr>
            <a:srgbClr val="CCCCCC"/>
          </p15:clr>
        </p15:guide>
        <p15:guide id="8" pos="2016" userDrawn="1">
          <p15:clr>
            <a:srgbClr val="FBAE40"/>
          </p15:clr>
        </p15:guide>
        <p15:guide id="9" pos="2131" userDrawn="1">
          <p15:clr>
            <a:srgbClr val="FBAE40"/>
          </p15:clr>
        </p15:guide>
        <p15:guide id="10" pos="2609" userDrawn="1">
          <p15:clr>
            <a:srgbClr val="9FCC3B"/>
          </p15:clr>
        </p15:guide>
        <p15:guide id="11" pos="2724" userDrawn="1">
          <p15:clr>
            <a:srgbClr val="9FCC3B"/>
          </p15:clr>
        </p15:guide>
        <p15:guide id="12" pos="3776" userDrawn="1">
          <p15:clr>
            <a:srgbClr val="FBAE40"/>
          </p15:clr>
        </p15:guide>
        <p15:guide id="13" pos="3904" userDrawn="1">
          <p15:clr>
            <a:srgbClr val="FBAE40"/>
          </p15:clr>
        </p15:guide>
        <p15:guide id="14" pos="4971" userDrawn="1">
          <p15:clr>
            <a:srgbClr val="9FCC3B"/>
          </p15:clr>
        </p15:guide>
        <p15:guide id="15" pos="5087" userDrawn="1">
          <p15:clr>
            <a:srgbClr val="9FCC3B"/>
          </p15:clr>
        </p15:guide>
        <p15:guide id="16" pos="5561" userDrawn="1">
          <p15:clr>
            <a:srgbClr val="FBAE40"/>
          </p15:clr>
        </p15:guide>
        <p15:guide id="17" pos="5676" userDrawn="1">
          <p15:clr>
            <a:srgbClr val="FBAE40"/>
          </p15:clr>
        </p15:guide>
        <p15:guide id="18" pos="7332" userDrawn="1">
          <p15:clr>
            <a:srgbClr val="CCCCCC"/>
          </p15:clr>
        </p15:guide>
        <p15:guide id="19" pos="4032" userDrawn="1">
          <p15:clr>
            <a:srgbClr val="C35EA4"/>
          </p15:clr>
        </p15:guide>
        <p15:guide id="20" pos="3648" userDrawn="1">
          <p15:clr>
            <a:srgbClr val="C35EA4"/>
          </p15:clr>
        </p15:guide>
        <p15:guide id="21" orient="horz" pos="3960" userDrawn="1">
          <p15:clr>
            <a:srgbClr val="CCCCCC"/>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710F0-F6E4-4F4D-9CCE-135AB8985B0D}"/>
              </a:ext>
            </a:extLst>
          </p:cNvPr>
          <p:cNvSpPr>
            <a:spLocks noGrp="1"/>
          </p:cNvSpPr>
          <p:nvPr>
            <p:ph type="title"/>
          </p:nvPr>
        </p:nvSpPr>
        <p:spPr>
          <a:xfrm>
            <a:off x="576072" y="365127"/>
            <a:ext cx="11064240" cy="823912"/>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416420-4D99-4DB7-BB94-9FCE4D078212}"/>
              </a:ext>
            </a:extLst>
          </p:cNvPr>
          <p:cNvSpPr>
            <a:spLocks noGrp="1"/>
          </p:cNvSpPr>
          <p:nvPr>
            <p:ph type="body" idx="1"/>
          </p:nvPr>
        </p:nvSpPr>
        <p:spPr>
          <a:xfrm>
            <a:off x="576072" y="1333501"/>
            <a:ext cx="11064240" cy="479266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EF617AF-EEA8-4A0B-A91A-7E4A6937A41C}"/>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75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1902665441"/>
      </p:ext>
    </p:extLst>
  </p:cSld>
  <p:clrMap bg1="lt1" tx1="dk1" bg2="lt2" tx2="dk2" accent1="accent1" accent2="accent2" accent3="accent3" accent4="accent4" accent5="accent5" accent6="accent6" hlink="hlink" folHlink="folHlink"/>
  <p:sldLayoutIdLst>
    <p:sldLayoutId id="2147483753" r:id="rId1"/>
  </p:sldLayoutIdLst>
  <p:hf hdr="0" ftr="0" dt="0"/>
  <p:txStyles>
    <p:titleStyle>
      <a:lvl1pPr algn="l" defTabSz="685800" rtl="0" eaLnBrk="1" latinLnBrk="0" hangingPunct="1">
        <a:lnSpc>
          <a:spcPct val="90000"/>
        </a:lnSpc>
        <a:spcBef>
          <a:spcPct val="0"/>
        </a:spcBef>
        <a:buNone/>
        <a:defRPr sz="2000" b="0" i="0" kern="1200" baseline="0">
          <a:solidFill>
            <a:schemeClr val="accent2"/>
          </a:solidFill>
          <a:latin typeface="Rockwell" panose="02060603020205020403" pitchFamily="18" charset="77"/>
          <a:ea typeface="+mj-ea"/>
          <a:cs typeface="+mj-cs"/>
        </a:defRPr>
      </a:lvl1pPr>
    </p:titleStyle>
    <p:bodyStyle>
      <a:lvl1pPr marL="0" indent="0" algn="l" defTabSz="685800" rtl="0" eaLnBrk="1" latinLnBrk="0" hangingPunct="1">
        <a:lnSpc>
          <a:spcPct val="100000"/>
        </a:lnSpc>
        <a:spcBef>
          <a:spcPts val="900"/>
        </a:spcBef>
        <a:spcAft>
          <a:spcPts val="600"/>
        </a:spcAft>
        <a:buFont typeface="Arial" panose="020B0604020202020204" pitchFamily="34" charset="0"/>
        <a:buNone/>
        <a:defRPr sz="1500" kern="1200" baseline="0">
          <a:solidFill>
            <a:schemeClr val="tx1"/>
          </a:solidFill>
          <a:latin typeface="Calibri Light" panose="020F0302020204030204" pitchFamily="34" charset="0"/>
          <a:ea typeface="+mn-ea"/>
          <a:cs typeface="+mn-cs"/>
        </a:defRPr>
      </a:lvl1pPr>
      <a:lvl2pPr marL="171450" indent="-171450" algn="l" defTabSz="685800" rtl="0" eaLnBrk="1" latinLnBrk="0" hangingPunct="1">
        <a:lnSpc>
          <a:spcPct val="100000"/>
        </a:lnSpc>
        <a:spcBef>
          <a:spcPts val="0"/>
        </a:spcBef>
        <a:spcAft>
          <a:spcPts val="600"/>
        </a:spcAft>
        <a:buClr>
          <a:schemeClr val="accent2"/>
        </a:buClr>
        <a:buFont typeface="Arial" panose="020B0604020202020204" pitchFamily="34" charset="0"/>
        <a:buChar char="•"/>
        <a:defRPr sz="1500" kern="1200" baseline="0">
          <a:solidFill>
            <a:schemeClr val="tx1"/>
          </a:solidFill>
          <a:latin typeface="Calibri Light" panose="020F0302020204030204" pitchFamily="34" charset="0"/>
          <a:ea typeface="+mn-ea"/>
          <a:cs typeface="+mn-cs"/>
        </a:defRPr>
      </a:lvl2pPr>
      <a:lvl3pPr marL="342900" indent="-150876"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1200" kern="1200" baseline="0">
          <a:solidFill>
            <a:schemeClr val="tx1"/>
          </a:solidFill>
          <a:latin typeface="Calibri Light" panose="020F0302020204030204" pitchFamily="34" charset="0"/>
          <a:ea typeface="+mn-ea"/>
          <a:cs typeface="+mn-cs"/>
        </a:defRPr>
      </a:lvl3pPr>
      <a:lvl4pPr marL="514350" indent="-171450"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1050" kern="1200" baseline="0">
          <a:solidFill>
            <a:schemeClr val="tx1"/>
          </a:solidFill>
          <a:latin typeface="Calibri Light" panose="020F0302020204030204" pitchFamily="34" charset="0"/>
          <a:ea typeface="+mn-ea"/>
          <a:cs typeface="+mn-cs"/>
        </a:defRPr>
      </a:lvl4pPr>
      <a:lvl5pPr marL="685800" indent="-150876"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900" kern="1200" baseline="0">
          <a:solidFill>
            <a:schemeClr val="tx1"/>
          </a:solidFill>
          <a:latin typeface="Calibri Light" panose="020F03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050" kern="1200">
          <a:solidFill>
            <a:schemeClr val="tx1"/>
          </a:solidFill>
          <a:latin typeface="+mn-lt"/>
          <a:ea typeface="+mn-ea"/>
          <a:cs typeface="+mn-cs"/>
        </a:defRPr>
      </a:lvl1pPr>
      <a:lvl2pPr marL="0" algn="l" defTabSz="685800" rtl="0" eaLnBrk="1" latinLnBrk="0" hangingPunct="1">
        <a:defRPr sz="1050" kern="1200">
          <a:solidFill>
            <a:schemeClr val="tx1"/>
          </a:solidFill>
          <a:latin typeface="+mn-lt"/>
          <a:ea typeface="+mn-ea"/>
          <a:cs typeface="+mn-cs"/>
        </a:defRPr>
      </a:lvl2pPr>
      <a:lvl3pPr marL="0" algn="l" defTabSz="685800" rtl="0" eaLnBrk="1" latinLnBrk="0" hangingPunct="1">
        <a:defRPr sz="1050" kern="1200">
          <a:solidFill>
            <a:schemeClr val="tx1"/>
          </a:solidFill>
          <a:latin typeface="+mn-lt"/>
          <a:ea typeface="+mn-ea"/>
          <a:cs typeface="+mn-cs"/>
        </a:defRPr>
      </a:lvl3pPr>
      <a:lvl4pPr marL="0" algn="l" defTabSz="685800" rtl="0" eaLnBrk="1" latinLnBrk="0" hangingPunct="1">
        <a:defRPr sz="1050" kern="1200">
          <a:solidFill>
            <a:schemeClr val="tx1"/>
          </a:solidFill>
          <a:latin typeface="+mn-lt"/>
          <a:ea typeface="+mn-ea"/>
          <a:cs typeface="+mn-cs"/>
        </a:defRPr>
      </a:lvl4pPr>
      <a:lvl5pPr marL="0" algn="l" defTabSz="685800" rtl="0" eaLnBrk="1" latinLnBrk="0" hangingPunct="1">
        <a:defRPr sz="1050" kern="1200">
          <a:solidFill>
            <a:schemeClr val="tx1"/>
          </a:solidFill>
          <a:latin typeface="+mn-lt"/>
          <a:ea typeface="+mn-ea"/>
          <a:cs typeface="+mn-cs"/>
        </a:defRPr>
      </a:lvl5pPr>
      <a:lvl6pPr marL="0" algn="l" defTabSz="685800" rtl="0" eaLnBrk="1" latinLnBrk="0" hangingPunct="1">
        <a:defRPr sz="1050" kern="1200">
          <a:solidFill>
            <a:schemeClr val="tx1"/>
          </a:solidFill>
          <a:latin typeface="+mn-lt"/>
          <a:ea typeface="+mn-ea"/>
          <a:cs typeface="+mn-cs"/>
        </a:defRPr>
      </a:lvl6pPr>
      <a:lvl7pPr marL="0" algn="l" defTabSz="685800" rtl="0" eaLnBrk="1" latinLnBrk="0" hangingPunct="1">
        <a:defRPr sz="1050" kern="1200">
          <a:solidFill>
            <a:schemeClr val="tx1"/>
          </a:solidFill>
          <a:latin typeface="+mn-lt"/>
          <a:ea typeface="+mn-ea"/>
          <a:cs typeface="+mn-cs"/>
        </a:defRPr>
      </a:lvl7pPr>
      <a:lvl8pPr marL="0" algn="l" defTabSz="685800" rtl="0" eaLnBrk="1" latinLnBrk="0" hangingPunct="1">
        <a:defRPr sz="1050" kern="1200">
          <a:solidFill>
            <a:schemeClr val="tx1"/>
          </a:solidFill>
          <a:latin typeface="+mn-lt"/>
          <a:ea typeface="+mn-ea"/>
          <a:cs typeface="+mn-cs"/>
        </a:defRPr>
      </a:lvl8pPr>
      <a:lvl9pPr marL="0" algn="l" defTabSz="685800" rtl="0" eaLnBrk="1" latinLnBrk="0" hangingPunct="1">
        <a:defRPr sz="10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userDrawn="1">
          <p15:clr>
            <a:srgbClr val="CCCCCC"/>
          </p15:clr>
        </p15:guide>
        <p15:guide id="2" orient="horz" pos="749" userDrawn="1">
          <p15:clr>
            <a:srgbClr val="CCCCCC"/>
          </p15:clr>
        </p15:guide>
        <p15:guide id="3" orient="horz" pos="840" userDrawn="1">
          <p15:clr>
            <a:srgbClr val="CCCCCC"/>
          </p15:clr>
        </p15:guide>
        <p15:guide id="4" orient="horz" pos="3859" userDrawn="1">
          <p15:clr>
            <a:srgbClr val="CCCCCC"/>
          </p15:clr>
        </p15:guide>
        <p15:guide id="5" orient="horz" pos="4090" userDrawn="1">
          <p15:clr>
            <a:srgbClr val="CCCCCC"/>
          </p15:clr>
        </p15:guide>
        <p15:guide id="6" orient="horz" pos="4205" userDrawn="1">
          <p15:clr>
            <a:srgbClr val="CCCCCC"/>
          </p15:clr>
        </p15:guide>
        <p15:guide id="7" pos="363" userDrawn="1">
          <p15:clr>
            <a:srgbClr val="CCCCCC"/>
          </p15:clr>
        </p15:guide>
        <p15:guide id="8" pos="2016" userDrawn="1">
          <p15:clr>
            <a:srgbClr val="FBAE40"/>
          </p15:clr>
        </p15:guide>
        <p15:guide id="9" pos="2131" userDrawn="1">
          <p15:clr>
            <a:srgbClr val="FBAE40"/>
          </p15:clr>
        </p15:guide>
        <p15:guide id="10" pos="2609" userDrawn="1">
          <p15:clr>
            <a:srgbClr val="9FCC3B"/>
          </p15:clr>
        </p15:guide>
        <p15:guide id="11" pos="2724" userDrawn="1">
          <p15:clr>
            <a:srgbClr val="9FCC3B"/>
          </p15:clr>
        </p15:guide>
        <p15:guide id="12" pos="3776" userDrawn="1">
          <p15:clr>
            <a:srgbClr val="FBAE40"/>
          </p15:clr>
        </p15:guide>
        <p15:guide id="13" pos="3904" userDrawn="1">
          <p15:clr>
            <a:srgbClr val="FBAE40"/>
          </p15:clr>
        </p15:guide>
        <p15:guide id="14" pos="4971" userDrawn="1">
          <p15:clr>
            <a:srgbClr val="9FCC3B"/>
          </p15:clr>
        </p15:guide>
        <p15:guide id="15" pos="5087" userDrawn="1">
          <p15:clr>
            <a:srgbClr val="9FCC3B"/>
          </p15:clr>
        </p15:guide>
        <p15:guide id="16" pos="5561" userDrawn="1">
          <p15:clr>
            <a:srgbClr val="FBAE40"/>
          </p15:clr>
        </p15:guide>
        <p15:guide id="17" pos="5676" userDrawn="1">
          <p15:clr>
            <a:srgbClr val="FBAE40"/>
          </p15:clr>
        </p15:guide>
        <p15:guide id="18" pos="7332" userDrawn="1">
          <p15:clr>
            <a:srgbClr val="CCCCCC"/>
          </p15:clr>
        </p15:guide>
        <p15:guide id="19" pos="4032" userDrawn="1">
          <p15:clr>
            <a:srgbClr val="C35EA4"/>
          </p15:clr>
        </p15:guide>
        <p15:guide id="20" pos="3648" userDrawn="1">
          <p15:clr>
            <a:srgbClr val="C35EA4"/>
          </p15:clr>
        </p15:guide>
        <p15:guide id="21" orient="horz" pos="3960" userDrawn="1">
          <p15:clr>
            <a:srgbClr val="CCCCCC"/>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1920" tIns="60960" rIns="121920" bIns="60960" anchor="ctr" compatLnSpc="1"/>
          <a:lstStyle/>
          <a:p>
            <a:endParaRPr kumimoji="0" lang="en-US" sz="2400" dirty="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1920" tIns="60960" rIns="121920" bIns="60960" anchor="ctr" compatLnSpc="1"/>
          <a:lstStyle/>
          <a:p>
            <a:endParaRPr kumimoji="0" lang="en-US" sz="24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1920" tIns="60960" rIns="121920" bIns="60960" anchor="ctr" compatLnSpc="1"/>
          <a:lstStyle/>
          <a:p>
            <a:endParaRPr kumimoji="0" lang="en-US" sz="2400" dirty="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21920" tIns="60960" rIns="121920" bIns="60960" anchor="ctr" compatLnSpc="1"/>
          <a:lstStyle/>
          <a:p>
            <a:endParaRPr kumimoji="0" lang="en-US" sz="2400" dirty="0"/>
          </a:p>
        </p:txBody>
      </p:sp>
      <p:sp>
        <p:nvSpPr>
          <p:cNvPr id="9" name="Rectangle 8"/>
          <p:cNvSpPr>
            <a:spLocks noChangeArrowheads="1"/>
          </p:cNvSpPr>
          <p:nvPr/>
        </p:nvSpPr>
        <p:spPr bwMode="auto">
          <a:xfrm>
            <a:off x="199136" y="6388385"/>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21920" tIns="60960" rIns="121920" bIns="60960" anchor="ctr" compatLnSpc="1"/>
          <a:lstStyle/>
          <a:p>
            <a:endParaRPr kumimoji="0" lang="en-US" sz="2400" dirty="0"/>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867">
                <a:solidFill>
                  <a:srgbClr val="FFFFFF"/>
                </a:solidFill>
              </a:defRPr>
            </a:lvl1pPr>
          </a:lstStyle>
          <a:p>
            <a:fld id="{6E3B91C6-7085-4CA1-A5C4-BAE9EC600506}" type="datetimeFigureOut">
              <a:rPr lang="en-US" smtClean="0"/>
              <a:t>2/27/2020</a:t>
            </a:fld>
            <a:endParaRPr lang="en-US" dirty="0"/>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600">
                <a:solidFill>
                  <a:srgbClr val="FFFFFF"/>
                </a:solidFill>
              </a:defRPr>
            </a:lvl1pPr>
          </a:lstStyle>
          <a:p>
            <a:endParaRPr lang="en-US"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21920" tIns="60960" rIns="121920" bIns="60960" anchor="ctr" compatLnSpc="1"/>
          <a:lstStyle/>
          <a:p>
            <a:endParaRPr kumimoji="0" lang="en-US" sz="2400"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121920" tIns="60960" rIns="121920" bIns="60960" anchor="ctr" compatLnSpc="1"/>
          <a:lstStyle/>
          <a:p>
            <a:endParaRPr kumimoji="0" lang="en-US" sz="2400" dirty="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dirty="0"/>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dirty="0"/>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2133">
                <a:solidFill>
                  <a:schemeClr val="accent3">
                    <a:shade val="75000"/>
                  </a:schemeClr>
                </a:solidFill>
              </a:defRPr>
            </a:lvl1pPr>
          </a:lstStyle>
          <a:p>
            <a:fld id="{04FEE22D-DDC1-4A0E-B838-D57389F94EE5}" type="slidenum">
              <a:rPr lang="en-US" smtClean="0"/>
              <a:t>‹#›</a:t>
            </a:fld>
            <a:endParaRPr lang="en-US" dirty="0"/>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766" r:id="rId1"/>
    <p:sldLayoutId id="2147483673" r:id="rId2"/>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710F0-F6E4-4F4D-9CCE-135AB8985B0D}"/>
              </a:ext>
            </a:extLst>
          </p:cNvPr>
          <p:cNvSpPr>
            <a:spLocks noGrp="1"/>
          </p:cNvSpPr>
          <p:nvPr>
            <p:ph type="title"/>
          </p:nvPr>
        </p:nvSpPr>
        <p:spPr>
          <a:xfrm>
            <a:off x="576072" y="365127"/>
            <a:ext cx="11064240" cy="823912"/>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416420-4D99-4DB7-BB94-9FCE4D078212}"/>
              </a:ext>
            </a:extLst>
          </p:cNvPr>
          <p:cNvSpPr>
            <a:spLocks noGrp="1"/>
          </p:cNvSpPr>
          <p:nvPr>
            <p:ph type="body" idx="1"/>
          </p:nvPr>
        </p:nvSpPr>
        <p:spPr>
          <a:xfrm>
            <a:off x="576072" y="1333501"/>
            <a:ext cx="11064240" cy="479266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EF617AF-EEA8-4A0B-A91A-7E4A6937A41C}"/>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75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1902665441"/>
      </p:ext>
    </p:extLst>
  </p:cSld>
  <p:clrMap bg1="lt1" tx1="dk1" bg2="lt2" tx2="dk2" accent1="accent1" accent2="accent2" accent3="accent3" accent4="accent4" accent5="accent5" accent6="accent6" hlink="hlink" folHlink="folHlink"/>
  <p:sldLayoutIdLst>
    <p:sldLayoutId id="2147483768" r:id="rId1"/>
    <p:sldLayoutId id="2147483767" r:id="rId2"/>
    <p:sldLayoutId id="2147483763" r:id="rId3"/>
    <p:sldLayoutId id="2147483747" r:id="rId4"/>
    <p:sldLayoutId id="2147483849" r:id="rId5"/>
    <p:sldLayoutId id="2147483760" r:id="rId6"/>
  </p:sldLayoutIdLst>
  <p:hf hdr="0" ftr="0" dt="0"/>
  <p:txStyles>
    <p:titleStyle>
      <a:lvl1pPr algn="l" defTabSz="685800" rtl="0" eaLnBrk="1" latinLnBrk="0" hangingPunct="1">
        <a:lnSpc>
          <a:spcPct val="90000"/>
        </a:lnSpc>
        <a:spcBef>
          <a:spcPct val="0"/>
        </a:spcBef>
        <a:buNone/>
        <a:defRPr sz="2000" b="0" i="0" kern="1200" baseline="0">
          <a:solidFill>
            <a:schemeClr val="accent2"/>
          </a:solidFill>
          <a:latin typeface="Rockwell" panose="02060603020205020403" pitchFamily="18" charset="77"/>
          <a:ea typeface="+mj-ea"/>
          <a:cs typeface="+mj-cs"/>
        </a:defRPr>
      </a:lvl1pPr>
    </p:titleStyle>
    <p:bodyStyle>
      <a:lvl1pPr marL="0" indent="0" algn="l" defTabSz="685800" rtl="0" eaLnBrk="1" latinLnBrk="0" hangingPunct="1">
        <a:lnSpc>
          <a:spcPct val="100000"/>
        </a:lnSpc>
        <a:spcBef>
          <a:spcPts val="900"/>
        </a:spcBef>
        <a:spcAft>
          <a:spcPts val="600"/>
        </a:spcAft>
        <a:buFont typeface="Arial" panose="020B0604020202020204" pitchFamily="34" charset="0"/>
        <a:buNone/>
        <a:defRPr sz="1500" kern="1200" baseline="0">
          <a:solidFill>
            <a:schemeClr val="tx1"/>
          </a:solidFill>
          <a:latin typeface="Calibri Light" panose="020F0302020204030204" pitchFamily="34" charset="0"/>
          <a:ea typeface="+mn-ea"/>
          <a:cs typeface="+mn-cs"/>
        </a:defRPr>
      </a:lvl1pPr>
      <a:lvl2pPr marL="171450" indent="-171450" algn="l" defTabSz="685800" rtl="0" eaLnBrk="1" latinLnBrk="0" hangingPunct="1">
        <a:lnSpc>
          <a:spcPct val="100000"/>
        </a:lnSpc>
        <a:spcBef>
          <a:spcPts val="0"/>
        </a:spcBef>
        <a:spcAft>
          <a:spcPts val="600"/>
        </a:spcAft>
        <a:buClr>
          <a:schemeClr val="accent2"/>
        </a:buClr>
        <a:buFont typeface="Arial" panose="020B0604020202020204" pitchFamily="34" charset="0"/>
        <a:buChar char="•"/>
        <a:defRPr sz="1500" kern="1200" baseline="0">
          <a:solidFill>
            <a:schemeClr val="tx1"/>
          </a:solidFill>
          <a:latin typeface="Calibri Light" panose="020F0302020204030204" pitchFamily="34" charset="0"/>
          <a:ea typeface="+mn-ea"/>
          <a:cs typeface="+mn-cs"/>
        </a:defRPr>
      </a:lvl2pPr>
      <a:lvl3pPr marL="342900" indent="-150876"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1200" kern="1200" baseline="0">
          <a:solidFill>
            <a:schemeClr val="tx1"/>
          </a:solidFill>
          <a:latin typeface="Calibri Light" panose="020F0302020204030204" pitchFamily="34" charset="0"/>
          <a:ea typeface="+mn-ea"/>
          <a:cs typeface="+mn-cs"/>
        </a:defRPr>
      </a:lvl3pPr>
      <a:lvl4pPr marL="514350" indent="-171450"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1050" kern="1200" baseline="0">
          <a:solidFill>
            <a:schemeClr val="tx1"/>
          </a:solidFill>
          <a:latin typeface="Calibri Light" panose="020F0302020204030204" pitchFamily="34" charset="0"/>
          <a:ea typeface="+mn-ea"/>
          <a:cs typeface="+mn-cs"/>
        </a:defRPr>
      </a:lvl4pPr>
      <a:lvl5pPr marL="685800" indent="-150876"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900" kern="1200" baseline="0">
          <a:solidFill>
            <a:schemeClr val="tx1"/>
          </a:solidFill>
          <a:latin typeface="Calibri Light" panose="020F03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050" kern="1200">
          <a:solidFill>
            <a:schemeClr val="tx1"/>
          </a:solidFill>
          <a:latin typeface="+mn-lt"/>
          <a:ea typeface="+mn-ea"/>
          <a:cs typeface="+mn-cs"/>
        </a:defRPr>
      </a:lvl1pPr>
      <a:lvl2pPr marL="0" algn="l" defTabSz="685800" rtl="0" eaLnBrk="1" latinLnBrk="0" hangingPunct="1">
        <a:defRPr sz="1050" kern="1200">
          <a:solidFill>
            <a:schemeClr val="tx1"/>
          </a:solidFill>
          <a:latin typeface="+mn-lt"/>
          <a:ea typeface="+mn-ea"/>
          <a:cs typeface="+mn-cs"/>
        </a:defRPr>
      </a:lvl2pPr>
      <a:lvl3pPr marL="0" algn="l" defTabSz="685800" rtl="0" eaLnBrk="1" latinLnBrk="0" hangingPunct="1">
        <a:defRPr sz="1050" kern="1200">
          <a:solidFill>
            <a:schemeClr val="tx1"/>
          </a:solidFill>
          <a:latin typeface="+mn-lt"/>
          <a:ea typeface="+mn-ea"/>
          <a:cs typeface="+mn-cs"/>
        </a:defRPr>
      </a:lvl3pPr>
      <a:lvl4pPr marL="0" algn="l" defTabSz="685800" rtl="0" eaLnBrk="1" latinLnBrk="0" hangingPunct="1">
        <a:defRPr sz="1050" kern="1200">
          <a:solidFill>
            <a:schemeClr val="tx1"/>
          </a:solidFill>
          <a:latin typeface="+mn-lt"/>
          <a:ea typeface="+mn-ea"/>
          <a:cs typeface="+mn-cs"/>
        </a:defRPr>
      </a:lvl4pPr>
      <a:lvl5pPr marL="0" algn="l" defTabSz="685800" rtl="0" eaLnBrk="1" latinLnBrk="0" hangingPunct="1">
        <a:defRPr sz="1050" kern="1200">
          <a:solidFill>
            <a:schemeClr val="tx1"/>
          </a:solidFill>
          <a:latin typeface="+mn-lt"/>
          <a:ea typeface="+mn-ea"/>
          <a:cs typeface="+mn-cs"/>
        </a:defRPr>
      </a:lvl5pPr>
      <a:lvl6pPr marL="0" algn="l" defTabSz="685800" rtl="0" eaLnBrk="1" latinLnBrk="0" hangingPunct="1">
        <a:defRPr sz="1050" kern="1200">
          <a:solidFill>
            <a:schemeClr val="tx1"/>
          </a:solidFill>
          <a:latin typeface="+mn-lt"/>
          <a:ea typeface="+mn-ea"/>
          <a:cs typeface="+mn-cs"/>
        </a:defRPr>
      </a:lvl6pPr>
      <a:lvl7pPr marL="0" algn="l" defTabSz="685800" rtl="0" eaLnBrk="1" latinLnBrk="0" hangingPunct="1">
        <a:defRPr sz="1050" kern="1200">
          <a:solidFill>
            <a:schemeClr val="tx1"/>
          </a:solidFill>
          <a:latin typeface="+mn-lt"/>
          <a:ea typeface="+mn-ea"/>
          <a:cs typeface="+mn-cs"/>
        </a:defRPr>
      </a:lvl7pPr>
      <a:lvl8pPr marL="0" algn="l" defTabSz="685800" rtl="0" eaLnBrk="1" latinLnBrk="0" hangingPunct="1">
        <a:defRPr sz="1050" kern="1200">
          <a:solidFill>
            <a:schemeClr val="tx1"/>
          </a:solidFill>
          <a:latin typeface="+mn-lt"/>
          <a:ea typeface="+mn-ea"/>
          <a:cs typeface="+mn-cs"/>
        </a:defRPr>
      </a:lvl8pPr>
      <a:lvl9pPr marL="0" algn="l" defTabSz="685800" rtl="0" eaLnBrk="1" latinLnBrk="0" hangingPunct="1">
        <a:defRPr sz="10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userDrawn="1">
          <p15:clr>
            <a:srgbClr val="CCCCCC"/>
          </p15:clr>
        </p15:guide>
        <p15:guide id="2" orient="horz" pos="749" userDrawn="1">
          <p15:clr>
            <a:srgbClr val="CCCCCC"/>
          </p15:clr>
        </p15:guide>
        <p15:guide id="3" orient="horz" pos="840" userDrawn="1">
          <p15:clr>
            <a:srgbClr val="CCCCCC"/>
          </p15:clr>
        </p15:guide>
        <p15:guide id="4" orient="horz" pos="3859" userDrawn="1">
          <p15:clr>
            <a:srgbClr val="CCCCCC"/>
          </p15:clr>
        </p15:guide>
        <p15:guide id="5" orient="horz" pos="4090" userDrawn="1">
          <p15:clr>
            <a:srgbClr val="CCCCCC"/>
          </p15:clr>
        </p15:guide>
        <p15:guide id="6" orient="horz" pos="4205" userDrawn="1">
          <p15:clr>
            <a:srgbClr val="CCCCCC"/>
          </p15:clr>
        </p15:guide>
        <p15:guide id="7" pos="363" userDrawn="1">
          <p15:clr>
            <a:srgbClr val="CCCCCC"/>
          </p15:clr>
        </p15:guide>
        <p15:guide id="8" pos="2016" userDrawn="1">
          <p15:clr>
            <a:srgbClr val="FBAE40"/>
          </p15:clr>
        </p15:guide>
        <p15:guide id="9" pos="2131" userDrawn="1">
          <p15:clr>
            <a:srgbClr val="FBAE40"/>
          </p15:clr>
        </p15:guide>
        <p15:guide id="10" pos="2609" userDrawn="1">
          <p15:clr>
            <a:srgbClr val="9FCC3B"/>
          </p15:clr>
        </p15:guide>
        <p15:guide id="11" pos="2724" userDrawn="1">
          <p15:clr>
            <a:srgbClr val="9FCC3B"/>
          </p15:clr>
        </p15:guide>
        <p15:guide id="12" pos="3776" userDrawn="1">
          <p15:clr>
            <a:srgbClr val="FBAE40"/>
          </p15:clr>
        </p15:guide>
        <p15:guide id="13" pos="3904" userDrawn="1">
          <p15:clr>
            <a:srgbClr val="FBAE40"/>
          </p15:clr>
        </p15:guide>
        <p15:guide id="14" pos="4971" userDrawn="1">
          <p15:clr>
            <a:srgbClr val="9FCC3B"/>
          </p15:clr>
        </p15:guide>
        <p15:guide id="15" pos="5087" userDrawn="1">
          <p15:clr>
            <a:srgbClr val="9FCC3B"/>
          </p15:clr>
        </p15:guide>
        <p15:guide id="16" pos="5561" userDrawn="1">
          <p15:clr>
            <a:srgbClr val="FBAE40"/>
          </p15:clr>
        </p15:guide>
        <p15:guide id="17" pos="5676" userDrawn="1">
          <p15:clr>
            <a:srgbClr val="FBAE40"/>
          </p15:clr>
        </p15:guide>
        <p15:guide id="18" pos="7332" userDrawn="1">
          <p15:clr>
            <a:srgbClr val="CCCCCC"/>
          </p15:clr>
        </p15:guide>
        <p15:guide id="19" pos="4032" userDrawn="1">
          <p15:clr>
            <a:srgbClr val="C35EA4"/>
          </p15:clr>
        </p15:guide>
        <p15:guide id="20" pos="3648" userDrawn="1">
          <p15:clr>
            <a:srgbClr val="C35EA4"/>
          </p15:clr>
        </p15:guide>
        <p15:guide id="21" orient="horz" pos="3960" userDrawn="1">
          <p15:clr>
            <a:srgbClr val="CCCCCC"/>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710F0-F6E4-4F4D-9CCE-135AB8985B0D}"/>
              </a:ext>
            </a:extLst>
          </p:cNvPr>
          <p:cNvSpPr>
            <a:spLocks noGrp="1"/>
          </p:cNvSpPr>
          <p:nvPr>
            <p:ph type="title"/>
          </p:nvPr>
        </p:nvSpPr>
        <p:spPr>
          <a:xfrm>
            <a:off x="576072" y="365127"/>
            <a:ext cx="11064240" cy="823912"/>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89416420-4D99-4DB7-BB94-9FCE4D078212}"/>
              </a:ext>
            </a:extLst>
          </p:cNvPr>
          <p:cNvSpPr>
            <a:spLocks noGrp="1"/>
          </p:cNvSpPr>
          <p:nvPr>
            <p:ph type="body" idx="1"/>
          </p:nvPr>
        </p:nvSpPr>
        <p:spPr>
          <a:xfrm>
            <a:off x="576072" y="1333501"/>
            <a:ext cx="11064240" cy="479266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EF617AF-EEA8-4A0B-A91A-7E4A6937A41C}"/>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750">
                <a:solidFill>
                  <a:schemeClr val="accent2"/>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1141932872"/>
      </p:ext>
    </p:extLst>
  </p:cSld>
  <p:clrMap bg1="lt1" tx1="dk1" bg2="lt2" tx2="dk2" accent1="accent1" accent2="accent2" accent3="accent3" accent4="accent4" accent5="accent5" accent6="accent6" hlink="hlink" folHlink="folHlink"/>
  <p:sldLayoutIdLst>
    <p:sldLayoutId id="2147483769" r:id="rId1"/>
    <p:sldLayoutId id="2147483674" r:id="rId2"/>
  </p:sldLayoutIdLst>
  <p:hf hdr="0" ftr="0" dt="0"/>
  <p:txStyles>
    <p:titleStyle>
      <a:lvl1pPr algn="l" defTabSz="685800" rtl="0" eaLnBrk="1" latinLnBrk="0" hangingPunct="1">
        <a:lnSpc>
          <a:spcPct val="90000"/>
        </a:lnSpc>
        <a:spcBef>
          <a:spcPct val="0"/>
        </a:spcBef>
        <a:buNone/>
        <a:defRPr sz="2000" b="0" i="0" kern="1200" baseline="0">
          <a:solidFill>
            <a:schemeClr val="accent2"/>
          </a:solidFill>
          <a:latin typeface="Rockwell" panose="02060603020205020403" pitchFamily="18" charset="77"/>
          <a:ea typeface="+mj-ea"/>
          <a:cs typeface="+mj-cs"/>
        </a:defRPr>
      </a:lvl1pPr>
    </p:titleStyle>
    <p:bodyStyle>
      <a:lvl1pPr marL="0" indent="0" algn="l" defTabSz="685800" rtl="0" eaLnBrk="1" latinLnBrk="0" hangingPunct="1">
        <a:lnSpc>
          <a:spcPct val="100000"/>
        </a:lnSpc>
        <a:spcBef>
          <a:spcPts val="900"/>
        </a:spcBef>
        <a:spcAft>
          <a:spcPts val="600"/>
        </a:spcAft>
        <a:buFont typeface="Arial" panose="020B0604020202020204" pitchFamily="34" charset="0"/>
        <a:buNone/>
        <a:defRPr sz="1500" kern="1200" baseline="0">
          <a:solidFill>
            <a:schemeClr val="tx1"/>
          </a:solidFill>
          <a:latin typeface="Calibri Light" panose="020F0302020204030204" pitchFamily="34" charset="0"/>
          <a:ea typeface="+mn-ea"/>
          <a:cs typeface="+mn-cs"/>
        </a:defRPr>
      </a:lvl1pPr>
      <a:lvl2pPr marL="171450" indent="-171450" algn="l" defTabSz="685800" rtl="0" eaLnBrk="1" latinLnBrk="0" hangingPunct="1">
        <a:lnSpc>
          <a:spcPct val="100000"/>
        </a:lnSpc>
        <a:spcBef>
          <a:spcPts val="0"/>
        </a:spcBef>
        <a:spcAft>
          <a:spcPts val="600"/>
        </a:spcAft>
        <a:buClr>
          <a:schemeClr val="accent2"/>
        </a:buClr>
        <a:buFont typeface="Arial" panose="020B0604020202020204" pitchFamily="34" charset="0"/>
        <a:buChar char="•"/>
        <a:defRPr sz="1500" kern="1200" baseline="0">
          <a:solidFill>
            <a:schemeClr val="tx1"/>
          </a:solidFill>
          <a:latin typeface="Calibri Light" panose="020F0302020204030204" pitchFamily="34" charset="0"/>
          <a:ea typeface="+mn-ea"/>
          <a:cs typeface="+mn-cs"/>
        </a:defRPr>
      </a:lvl2pPr>
      <a:lvl3pPr marL="342900" indent="-150876"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1200" kern="1200" baseline="0">
          <a:solidFill>
            <a:schemeClr val="tx1"/>
          </a:solidFill>
          <a:latin typeface="Calibri Light" panose="020F0302020204030204" pitchFamily="34" charset="0"/>
          <a:ea typeface="+mn-ea"/>
          <a:cs typeface="+mn-cs"/>
        </a:defRPr>
      </a:lvl3pPr>
      <a:lvl4pPr marL="514350" indent="-171450"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1050" kern="1200" baseline="0">
          <a:solidFill>
            <a:schemeClr val="tx1"/>
          </a:solidFill>
          <a:latin typeface="Calibri Light" panose="020F0302020204030204" pitchFamily="34" charset="0"/>
          <a:ea typeface="+mn-ea"/>
          <a:cs typeface="+mn-cs"/>
        </a:defRPr>
      </a:lvl4pPr>
      <a:lvl5pPr marL="685800" indent="-150876" algn="l" defTabSz="685800" rtl="0" eaLnBrk="1" latinLnBrk="0" hangingPunct="1">
        <a:lnSpc>
          <a:spcPct val="110000"/>
        </a:lnSpc>
        <a:spcBef>
          <a:spcPts val="0"/>
        </a:spcBef>
        <a:spcAft>
          <a:spcPts val="375"/>
        </a:spcAft>
        <a:buClr>
          <a:schemeClr val="accent2"/>
        </a:buClr>
        <a:buFont typeface="Arial" panose="020B0604020202020204" pitchFamily="34" charset="0"/>
        <a:buChar char="–"/>
        <a:defRPr sz="900" kern="1200" baseline="0">
          <a:solidFill>
            <a:schemeClr val="tx1"/>
          </a:solidFill>
          <a:latin typeface="Calibri Light" panose="020F03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050" kern="1200">
          <a:solidFill>
            <a:schemeClr val="tx1"/>
          </a:solidFill>
          <a:latin typeface="+mn-lt"/>
          <a:ea typeface="+mn-ea"/>
          <a:cs typeface="+mn-cs"/>
        </a:defRPr>
      </a:lvl1pPr>
      <a:lvl2pPr marL="0" algn="l" defTabSz="685800" rtl="0" eaLnBrk="1" latinLnBrk="0" hangingPunct="1">
        <a:defRPr sz="1050" kern="1200">
          <a:solidFill>
            <a:schemeClr val="tx1"/>
          </a:solidFill>
          <a:latin typeface="+mn-lt"/>
          <a:ea typeface="+mn-ea"/>
          <a:cs typeface="+mn-cs"/>
        </a:defRPr>
      </a:lvl2pPr>
      <a:lvl3pPr marL="0" algn="l" defTabSz="685800" rtl="0" eaLnBrk="1" latinLnBrk="0" hangingPunct="1">
        <a:defRPr sz="1050" kern="1200">
          <a:solidFill>
            <a:schemeClr val="tx1"/>
          </a:solidFill>
          <a:latin typeface="+mn-lt"/>
          <a:ea typeface="+mn-ea"/>
          <a:cs typeface="+mn-cs"/>
        </a:defRPr>
      </a:lvl3pPr>
      <a:lvl4pPr marL="0" algn="l" defTabSz="685800" rtl="0" eaLnBrk="1" latinLnBrk="0" hangingPunct="1">
        <a:defRPr sz="1050" kern="1200">
          <a:solidFill>
            <a:schemeClr val="tx1"/>
          </a:solidFill>
          <a:latin typeface="+mn-lt"/>
          <a:ea typeface="+mn-ea"/>
          <a:cs typeface="+mn-cs"/>
        </a:defRPr>
      </a:lvl4pPr>
      <a:lvl5pPr marL="0" algn="l" defTabSz="685800" rtl="0" eaLnBrk="1" latinLnBrk="0" hangingPunct="1">
        <a:defRPr sz="1050" kern="1200">
          <a:solidFill>
            <a:schemeClr val="tx1"/>
          </a:solidFill>
          <a:latin typeface="+mn-lt"/>
          <a:ea typeface="+mn-ea"/>
          <a:cs typeface="+mn-cs"/>
        </a:defRPr>
      </a:lvl5pPr>
      <a:lvl6pPr marL="0" algn="l" defTabSz="685800" rtl="0" eaLnBrk="1" latinLnBrk="0" hangingPunct="1">
        <a:defRPr sz="1050" kern="1200">
          <a:solidFill>
            <a:schemeClr val="tx1"/>
          </a:solidFill>
          <a:latin typeface="+mn-lt"/>
          <a:ea typeface="+mn-ea"/>
          <a:cs typeface="+mn-cs"/>
        </a:defRPr>
      </a:lvl6pPr>
      <a:lvl7pPr marL="0" algn="l" defTabSz="685800" rtl="0" eaLnBrk="1" latinLnBrk="0" hangingPunct="1">
        <a:defRPr sz="1050" kern="1200">
          <a:solidFill>
            <a:schemeClr val="tx1"/>
          </a:solidFill>
          <a:latin typeface="+mn-lt"/>
          <a:ea typeface="+mn-ea"/>
          <a:cs typeface="+mn-cs"/>
        </a:defRPr>
      </a:lvl7pPr>
      <a:lvl8pPr marL="0" algn="l" defTabSz="685800" rtl="0" eaLnBrk="1" latinLnBrk="0" hangingPunct="1">
        <a:defRPr sz="1050" kern="1200">
          <a:solidFill>
            <a:schemeClr val="tx1"/>
          </a:solidFill>
          <a:latin typeface="+mn-lt"/>
          <a:ea typeface="+mn-ea"/>
          <a:cs typeface="+mn-cs"/>
        </a:defRPr>
      </a:lvl8pPr>
      <a:lvl9pPr marL="0" algn="l" defTabSz="685800" rtl="0" eaLnBrk="1" latinLnBrk="0" hangingPunct="1">
        <a:defRPr sz="10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p15:clr>
            <a:srgbClr val="CCCCCC"/>
          </p15:clr>
        </p15:guide>
        <p15:guide id="2" orient="horz" pos="749">
          <p15:clr>
            <a:srgbClr val="CCCCCC"/>
          </p15:clr>
        </p15:guide>
        <p15:guide id="3" orient="horz" pos="840">
          <p15:clr>
            <a:srgbClr val="CCCCCC"/>
          </p15:clr>
        </p15:guide>
        <p15:guide id="4" orient="horz" pos="3859">
          <p15:clr>
            <a:srgbClr val="CCCCCC"/>
          </p15:clr>
        </p15:guide>
        <p15:guide id="5" orient="horz" pos="4090">
          <p15:clr>
            <a:srgbClr val="CCCCCC"/>
          </p15:clr>
        </p15:guide>
        <p15:guide id="6" orient="horz" pos="4205">
          <p15:clr>
            <a:srgbClr val="CCCCCC"/>
          </p15:clr>
        </p15:guide>
        <p15:guide id="7" pos="272">
          <p15:clr>
            <a:srgbClr val="CCCCCC"/>
          </p15:clr>
        </p15:guide>
        <p15:guide id="8" pos="1512">
          <p15:clr>
            <a:srgbClr val="FBAE40"/>
          </p15:clr>
        </p15:guide>
        <p15:guide id="9" pos="1598">
          <p15:clr>
            <a:srgbClr val="FBAE40"/>
          </p15:clr>
        </p15:guide>
        <p15:guide id="10" pos="1957">
          <p15:clr>
            <a:srgbClr val="9FCC3B"/>
          </p15:clr>
        </p15:guide>
        <p15:guide id="11" pos="2043">
          <p15:clr>
            <a:srgbClr val="9FCC3B"/>
          </p15:clr>
        </p15:guide>
        <p15:guide id="12" pos="2832">
          <p15:clr>
            <a:srgbClr val="FBAE40"/>
          </p15:clr>
        </p15:guide>
        <p15:guide id="13" pos="2928">
          <p15:clr>
            <a:srgbClr val="FBAE40"/>
          </p15:clr>
        </p15:guide>
        <p15:guide id="14" pos="3728">
          <p15:clr>
            <a:srgbClr val="9FCC3B"/>
          </p15:clr>
        </p15:guide>
        <p15:guide id="15" pos="3815">
          <p15:clr>
            <a:srgbClr val="9FCC3B"/>
          </p15:clr>
        </p15:guide>
        <p15:guide id="16" pos="4171">
          <p15:clr>
            <a:srgbClr val="FBAE40"/>
          </p15:clr>
        </p15:guide>
        <p15:guide id="17" pos="4257">
          <p15:clr>
            <a:srgbClr val="FBAE40"/>
          </p15:clr>
        </p15:guide>
        <p15:guide id="18" pos="5499">
          <p15:clr>
            <a:srgbClr val="CCCCCC"/>
          </p15:clr>
        </p15:guide>
        <p15:guide id="19" pos="3024">
          <p15:clr>
            <a:srgbClr val="C35EA4"/>
          </p15:clr>
        </p15:guide>
        <p15:guide id="20" pos="2736">
          <p15:clr>
            <a:srgbClr val="C35EA4"/>
          </p15:clr>
        </p15:guide>
        <p15:guide id="21" orient="horz" pos="3960">
          <p15:clr>
            <a:srgbClr val="CCCCCC"/>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microsoft.com/office/2007/relationships/hdphoto" Target="../media/hdphoto1.wdp"/><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 Type="http://schemas.openxmlformats.org/officeDocument/2006/relationships/notesSlide" Target="../notesSlides/notesSlide8.xml"/><Relationship Id="rId16" Type="http://schemas.openxmlformats.org/officeDocument/2006/relationships/image" Target="../media/image39.jpeg"/><Relationship Id="rId1" Type="http://schemas.openxmlformats.org/officeDocument/2006/relationships/slideLayout" Target="../slideLayouts/slideLayout70.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1.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70.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3.png"/><Relationship Id="rId1" Type="http://schemas.openxmlformats.org/officeDocument/2006/relationships/slideLayout" Target="../slideLayouts/slideLayout70.xml"/><Relationship Id="rId4" Type="http://schemas.openxmlformats.org/officeDocument/2006/relationships/image" Target="../media/image32.sv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0.xml"/><Relationship Id="rId5" Type="http://schemas.openxmlformats.org/officeDocument/2006/relationships/image" Target="../media/image47.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0.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87183-196C-469D-9255-0ABC77085739}"/>
              </a:ext>
            </a:extLst>
          </p:cNvPr>
          <p:cNvSpPr>
            <a:spLocks noGrp="1"/>
          </p:cNvSpPr>
          <p:nvPr>
            <p:ph type="ctrTitle"/>
          </p:nvPr>
        </p:nvSpPr>
        <p:spPr/>
        <p:txBody>
          <a:bodyPr/>
          <a:lstStyle/>
          <a:p>
            <a:r>
              <a:rPr lang="en-US" dirty="0"/>
              <a:t>The Role of Market Research in Selling More Prunes</a:t>
            </a:r>
          </a:p>
        </p:txBody>
      </p:sp>
      <p:sp>
        <p:nvSpPr>
          <p:cNvPr id="3" name="Subtitle 2">
            <a:extLst>
              <a:ext uri="{FF2B5EF4-FFF2-40B4-BE49-F238E27FC236}">
                <a16:creationId xmlns:a16="http://schemas.microsoft.com/office/drawing/2014/main" id="{C47EA1CE-FE76-4BA3-9773-C313EBE52510}"/>
              </a:ext>
            </a:extLst>
          </p:cNvPr>
          <p:cNvSpPr>
            <a:spLocks noGrp="1"/>
          </p:cNvSpPr>
          <p:nvPr>
            <p:ph type="subTitle" idx="1"/>
          </p:nvPr>
        </p:nvSpPr>
        <p:spPr/>
        <p:txBody>
          <a:bodyPr/>
          <a:lstStyle/>
          <a:p>
            <a:r>
              <a:rPr lang="en-US" dirty="0"/>
              <a:t>Brad Rose, Rose Research</a:t>
            </a:r>
          </a:p>
        </p:txBody>
      </p:sp>
      <p:sp>
        <p:nvSpPr>
          <p:cNvPr id="5" name="Slide Number Placeholder 4">
            <a:extLst>
              <a:ext uri="{FF2B5EF4-FFF2-40B4-BE49-F238E27FC236}">
                <a16:creationId xmlns:a16="http://schemas.microsoft.com/office/drawing/2014/main" id="{5B3EC3CC-9072-4077-B3ED-4871F9189C70}"/>
              </a:ext>
            </a:extLst>
          </p:cNvPr>
          <p:cNvSpPr>
            <a:spLocks noGrp="1"/>
          </p:cNvSpPr>
          <p:nvPr>
            <p:ph type="sldNum" sz="quarter" idx="4"/>
          </p:nvPr>
        </p:nvSpPr>
        <p:spPr/>
        <p:txBody>
          <a:bodyPr/>
          <a:lstStyle/>
          <a:p>
            <a:fld id="{0165B0C6-AD63-4B9C-AB2F-9350F21B15E6}" type="slidenum">
              <a:rPr lang="en-US" smtClean="0"/>
              <a:pPr/>
              <a:t>1</a:t>
            </a:fld>
            <a:endParaRPr lang="en-US" dirty="0"/>
          </a:p>
        </p:txBody>
      </p:sp>
    </p:spTree>
    <p:extLst>
      <p:ext uri="{BB962C8B-B14F-4D97-AF65-F5344CB8AC3E}">
        <p14:creationId xmlns:p14="http://schemas.microsoft.com/office/powerpoint/2010/main" val="476187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rgbClr val="542A44"/>
                </a:solidFill>
              </a:rPr>
              <a:t>IMPACT OF THE ACTIVITY</a:t>
            </a:r>
          </a:p>
        </p:txBody>
      </p:sp>
      <p:sp>
        <p:nvSpPr>
          <p:cNvPr id="7" name="TextBox 6"/>
          <p:cNvSpPr txBox="1"/>
          <p:nvPr/>
        </p:nvSpPr>
        <p:spPr>
          <a:xfrm>
            <a:off x="304800" y="1600201"/>
            <a:ext cx="11684000" cy="46166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eorgia"/>
                <a:ea typeface="+mn-ea"/>
                <a:cs typeface="+mn-cs"/>
              </a:rPr>
              <a:t>How will these activities impact purchasing moving forward?</a:t>
            </a:r>
          </a:p>
        </p:txBody>
      </p:sp>
      <p:graphicFrame>
        <p:nvGraphicFramePr>
          <p:cNvPr id="6" name="Chart 5">
            <a:extLst>
              <a:ext uri="{FF2B5EF4-FFF2-40B4-BE49-F238E27FC236}">
                <a16:creationId xmlns:a16="http://schemas.microsoft.com/office/drawing/2014/main" id="{1782678A-F997-46AA-A91C-7CBDE933CA17}"/>
              </a:ext>
            </a:extLst>
          </p:cNvPr>
          <p:cNvGraphicFramePr/>
          <p:nvPr/>
        </p:nvGraphicFramePr>
        <p:xfrm>
          <a:off x="346463" y="2506821"/>
          <a:ext cx="11379200" cy="337783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5246E2C7-8F9D-447F-868C-2EC2DC146766}"/>
              </a:ext>
            </a:extLst>
          </p:cNvPr>
          <p:cNvSpPr txBox="1"/>
          <p:nvPr/>
        </p:nvSpPr>
        <p:spPr>
          <a:xfrm>
            <a:off x="283603" y="6362660"/>
            <a:ext cx="11684000" cy="502573"/>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609585"/>
            <a:r>
              <a:rPr lang="en-US" sz="1333" dirty="0">
                <a:solidFill>
                  <a:prstClr val="black"/>
                </a:solidFill>
                <a:latin typeface="Rockwell" panose="02060603020205020403"/>
              </a:rPr>
              <a:t>Q.  Based on what you have seen or heard in the past 12 months, will you buy prunes…? </a:t>
            </a:r>
            <a:endParaRPr lang="en-US" sz="1333" dirty="0">
              <a:solidFill>
                <a:prstClr val="black"/>
              </a:solidFill>
              <a:latin typeface="Rockwell" panose="02060603020205020403"/>
              <a:cs typeface="Calibri" panose="020F0502020204030204" pitchFamily="34" charset="0"/>
            </a:endParaRPr>
          </a:p>
          <a:p>
            <a:pPr defTabSz="609585"/>
            <a:endParaRPr lang="en-US" sz="1333" dirty="0">
              <a:solidFill>
                <a:prstClr val="black"/>
              </a:solidFill>
              <a:latin typeface="Rockwell" panose="02060603020205020403"/>
            </a:endParaRPr>
          </a:p>
        </p:txBody>
      </p:sp>
    </p:spTree>
    <p:extLst>
      <p:ext uri="{BB962C8B-B14F-4D97-AF65-F5344CB8AC3E}">
        <p14:creationId xmlns:p14="http://schemas.microsoft.com/office/powerpoint/2010/main" val="3888616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532C2A75-8A45-4E44-A358-BB29BDC20278}"/>
              </a:ext>
            </a:extLst>
          </p:cNvPr>
          <p:cNvGraphicFramePr>
            <a:graphicFrameLocks noGrp="1"/>
          </p:cNvGraphicFramePr>
          <p:nvPr>
            <p:ph sz="quarter" idx="1"/>
          </p:nvPr>
        </p:nvGraphicFramePr>
        <p:xfrm>
          <a:off x="402168" y="1526117"/>
          <a:ext cx="4982633"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a:extLst>
              <a:ext uri="{FF2B5EF4-FFF2-40B4-BE49-F238E27FC236}">
                <a16:creationId xmlns:a16="http://schemas.microsoft.com/office/drawing/2014/main" id="{79ECBE0B-E090-45A2-882D-9D421CD82E01}"/>
              </a:ext>
            </a:extLst>
          </p:cNvPr>
          <p:cNvSpPr>
            <a:spLocks noGrp="1"/>
          </p:cNvSpPr>
          <p:nvPr>
            <p:ph type="title"/>
          </p:nvPr>
        </p:nvSpPr>
        <p:spPr>
          <a:xfrm>
            <a:off x="402167" y="228601"/>
            <a:ext cx="11379200" cy="759884"/>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rgbClr val="542A44"/>
                </a:solidFill>
              </a:rPr>
              <a:t>IMPACT OF THE ACTIVITY</a:t>
            </a:r>
          </a:p>
        </p:txBody>
      </p:sp>
      <p:graphicFrame>
        <p:nvGraphicFramePr>
          <p:cNvPr id="9" name="Content Placeholder 6">
            <a:extLst>
              <a:ext uri="{FF2B5EF4-FFF2-40B4-BE49-F238E27FC236}">
                <a16:creationId xmlns:a16="http://schemas.microsoft.com/office/drawing/2014/main" id="{BDDBEE55-7708-4613-A64C-324A62DF4552}"/>
              </a:ext>
            </a:extLst>
          </p:cNvPr>
          <p:cNvGraphicFramePr>
            <a:graphicFrameLocks/>
          </p:cNvGraphicFramePr>
          <p:nvPr/>
        </p:nvGraphicFramePr>
        <p:xfrm>
          <a:off x="6502401" y="1526117"/>
          <a:ext cx="4982633"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Arrow: Right 10">
            <a:extLst>
              <a:ext uri="{FF2B5EF4-FFF2-40B4-BE49-F238E27FC236}">
                <a16:creationId xmlns:a16="http://schemas.microsoft.com/office/drawing/2014/main" id="{88579C82-31F0-439D-B305-968470DA1FDA}"/>
              </a:ext>
            </a:extLst>
          </p:cNvPr>
          <p:cNvSpPr/>
          <p:nvPr/>
        </p:nvSpPr>
        <p:spPr>
          <a:xfrm rot="19106668">
            <a:off x="1899169" y="2806148"/>
            <a:ext cx="1993895" cy="1245701"/>
          </a:xfrm>
          <a:prstGeom prst="rightArrow">
            <a:avLst/>
          </a:prstGeom>
          <a:solidFill>
            <a:srgbClr val="33993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GB" sz="3200"/>
          </a:p>
        </p:txBody>
      </p:sp>
      <p:sp>
        <p:nvSpPr>
          <p:cNvPr id="16" name="TextBox 15">
            <a:extLst>
              <a:ext uri="{FF2B5EF4-FFF2-40B4-BE49-F238E27FC236}">
                <a16:creationId xmlns:a16="http://schemas.microsoft.com/office/drawing/2014/main" id="{786B947B-4E8F-4D0A-84F1-E39407529417}"/>
              </a:ext>
            </a:extLst>
          </p:cNvPr>
          <p:cNvSpPr txBox="1"/>
          <p:nvPr/>
        </p:nvSpPr>
        <p:spPr>
          <a:xfrm>
            <a:off x="2267362" y="3092636"/>
            <a:ext cx="1011388" cy="666786"/>
          </a:xfrm>
          <a:prstGeom prst="rect">
            <a:avLst/>
          </a:prstGeom>
          <a:noFill/>
        </p:spPr>
        <p:txBody>
          <a:bodyPr wrap="square" rtlCol="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667" dirty="0">
                <a:solidFill>
                  <a:schemeClr val="bg1"/>
                </a:solidFill>
              </a:rPr>
              <a:t>+</a:t>
            </a:r>
            <a:r>
              <a:rPr lang="en-US" sz="3733" dirty="0">
                <a:solidFill>
                  <a:schemeClr val="bg1"/>
                </a:solidFill>
              </a:rPr>
              <a:t>3</a:t>
            </a:r>
            <a:r>
              <a:rPr lang="en-US" sz="2667" dirty="0">
                <a:solidFill>
                  <a:schemeClr val="bg1"/>
                </a:solidFill>
              </a:rPr>
              <a:t>%</a:t>
            </a:r>
            <a:endParaRPr lang="en-GB" sz="2667" dirty="0">
              <a:solidFill>
                <a:schemeClr val="bg1"/>
              </a:solidFill>
            </a:endParaRPr>
          </a:p>
        </p:txBody>
      </p:sp>
      <p:sp>
        <p:nvSpPr>
          <p:cNvPr id="17" name="Arrow: Right 16">
            <a:extLst>
              <a:ext uri="{FF2B5EF4-FFF2-40B4-BE49-F238E27FC236}">
                <a16:creationId xmlns:a16="http://schemas.microsoft.com/office/drawing/2014/main" id="{2504F5B7-7036-4037-A79D-CB3827341EC1}"/>
              </a:ext>
            </a:extLst>
          </p:cNvPr>
          <p:cNvSpPr/>
          <p:nvPr/>
        </p:nvSpPr>
        <p:spPr>
          <a:xfrm rot="19106668">
            <a:off x="7985446" y="2806148"/>
            <a:ext cx="1993895" cy="1245701"/>
          </a:xfrm>
          <a:prstGeom prst="rightArrow">
            <a:avLst/>
          </a:prstGeom>
          <a:solidFill>
            <a:srgbClr val="33993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GB" sz="3200"/>
          </a:p>
        </p:txBody>
      </p:sp>
      <p:sp>
        <p:nvSpPr>
          <p:cNvPr id="18" name="TextBox 17">
            <a:extLst>
              <a:ext uri="{FF2B5EF4-FFF2-40B4-BE49-F238E27FC236}">
                <a16:creationId xmlns:a16="http://schemas.microsoft.com/office/drawing/2014/main" id="{FC1C6370-4C38-4E1D-9BCA-245FE894685F}"/>
              </a:ext>
            </a:extLst>
          </p:cNvPr>
          <p:cNvSpPr txBox="1"/>
          <p:nvPr/>
        </p:nvSpPr>
        <p:spPr>
          <a:xfrm>
            <a:off x="8353639" y="3092636"/>
            <a:ext cx="1011388" cy="666786"/>
          </a:xfrm>
          <a:prstGeom prst="rect">
            <a:avLst/>
          </a:prstGeom>
          <a:noFill/>
        </p:spPr>
        <p:txBody>
          <a:bodyPr wrap="square" rtlCol="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667" dirty="0">
                <a:solidFill>
                  <a:schemeClr val="bg1"/>
                </a:solidFill>
              </a:rPr>
              <a:t>+</a:t>
            </a:r>
            <a:r>
              <a:rPr lang="en-US" sz="3733" dirty="0">
                <a:solidFill>
                  <a:schemeClr val="bg1"/>
                </a:solidFill>
              </a:rPr>
              <a:t>4</a:t>
            </a:r>
            <a:r>
              <a:rPr lang="en-US" sz="2667" dirty="0">
                <a:solidFill>
                  <a:schemeClr val="bg1"/>
                </a:solidFill>
              </a:rPr>
              <a:t>%</a:t>
            </a:r>
            <a:endParaRPr lang="en-GB" sz="2667" dirty="0">
              <a:solidFill>
                <a:schemeClr val="bg1"/>
              </a:solidFill>
            </a:endParaRPr>
          </a:p>
        </p:txBody>
      </p:sp>
      <p:sp>
        <p:nvSpPr>
          <p:cNvPr id="10" name="TextBox 9">
            <a:extLst>
              <a:ext uri="{FF2B5EF4-FFF2-40B4-BE49-F238E27FC236}">
                <a16:creationId xmlns:a16="http://schemas.microsoft.com/office/drawing/2014/main" id="{39CB5D28-4438-4718-809C-7ADE6597A1B9}"/>
              </a:ext>
            </a:extLst>
          </p:cNvPr>
          <p:cNvSpPr txBox="1"/>
          <p:nvPr/>
        </p:nvSpPr>
        <p:spPr>
          <a:xfrm>
            <a:off x="283603" y="6362661"/>
            <a:ext cx="11684000" cy="29745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609585"/>
            <a:r>
              <a:rPr lang="en-US" sz="1333" dirty="0">
                <a:solidFill>
                  <a:prstClr val="black"/>
                </a:solidFill>
                <a:latin typeface="Rockwell" panose="02060603020205020403"/>
                <a:cs typeface="Calibri" panose="020F0502020204030204" pitchFamily="34" charset="0"/>
              </a:rPr>
              <a:t>Source: FAS Export data. Year to Date (August-December 2019) vs same period in Prior Year.</a:t>
            </a:r>
            <a:endParaRPr lang="en-US" sz="1333" dirty="0">
              <a:solidFill>
                <a:prstClr val="black"/>
              </a:solidFill>
              <a:latin typeface="Rockwell" panose="02060603020205020403"/>
            </a:endParaRPr>
          </a:p>
        </p:txBody>
      </p:sp>
    </p:spTree>
    <p:extLst>
      <p:ext uri="{BB962C8B-B14F-4D97-AF65-F5344CB8AC3E}">
        <p14:creationId xmlns:p14="http://schemas.microsoft.com/office/powerpoint/2010/main" val="140155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BD81F6-F9C4-4AAE-8829-A7E9437A051E}"/>
              </a:ext>
            </a:extLst>
          </p:cNvPr>
          <p:cNvSpPr>
            <a:spLocks noGrp="1"/>
          </p:cNvSpPr>
          <p:nvPr>
            <p:ph type="title"/>
          </p:nvPr>
        </p:nvSpPr>
        <p:spPr>
          <a:xfrm>
            <a:off x="402336" y="228600"/>
            <a:ext cx="11379200" cy="758952"/>
          </a:xfrm>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200" dirty="0">
                <a:solidFill>
                  <a:srgbClr val="542A44"/>
                </a:solidFill>
              </a:rPr>
              <a:t>JAPAN – IMPLEMENTATION OF A NEW CAMPAIGN</a:t>
            </a:r>
          </a:p>
        </p:txBody>
      </p:sp>
      <p:pic>
        <p:nvPicPr>
          <p:cNvPr id="6" name="Picture 5">
            <a:extLst>
              <a:ext uri="{FF2B5EF4-FFF2-40B4-BE49-F238E27FC236}">
                <a16:creationId xmlns:a16="http://schemas.microsoft.com/office/drawing/2014/main" id="{9DD863E9-4B51-4E6F-9019-6B0B5D54E377}"/>
              </a:ext>
            </a:extLst>
          </p:cNvPr>
          <p:cNvPicPr>
            <a:picLocks noChangeAspect="1"/>
          </p:cNvPicPr>
          <p:nvPr/>
        </p:nvPicPr>
        <p:blipFill>
          <a:blip r:embed="rId2"/>
          <a:stretch>
            <a:fillRect/>
          </a:stretch>
        </p:blipFill>
        <p:spPr>
          <a:xfrm>
            <a:off x="7010400" y="1600201"/>
            <a:ext cx="4470400" cy="4591505"/>
          </a:xfrm>
          <a:prstGeom prst="rect">
            <a:avLst/>
          </a:prstGeom>
        </p:spPr>
      </p:pic>
      <p:sp>
        <p:nvSpPr>
          <p:cNvPr id="10" name="Rectangular Callout 9"/>
          <p:cNvSpPr/>
          <p:nvPr/>
        </p:nvSpPr>
        <p:spPr>
          <a:xfrm>
            <a:off x="406400" y="1600201"/>
            <a:ext cx="5994400" cy="1320799"/>
          </a:xfrm>
          <a:prstGeom prst="wedgeRectCallout">
            <a:avLst>
              <a:gd name="adj1" fmla="val -20968"/>
              <a:gd name="adj2" fmla="val 58832"/>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t>The Situation:  An attractive market (both large and profitable for the CPB)</a:t>
            </a:r>
          </a:p>
          <a:p>
            <a:pPr algn="ctr"/>
            <a:br>
              <a:rPr lang="en-US" sz="2133" dirty="0"/>
            </a:br>
            <a:r>
              <a:rPr lang="en-US" sz="2133" dirty="0"/>
              <a:t>The Issue:  Prunes are expensive</a:t>
            </a:r>
          </a:p>
        </p:txBody>
      </p:sp>
      <p:sp>
        <p:nvSpPr>
          <p:cNvPr id="11" name="Rectangular Callout 10"/>
          <p:cNvSpPr/>
          <p:nvPr/>
        </p:nvSpPr>
        <p:spPr>
          <a:xfrm>
            <a:off x="406400" y="3124200"/>
            <a:ext cx="5994400" cy="1625600"/>
          </a:xfrm>
          <a:prstGeom prst="wedgeRectCallout">
            <a:avLst>
              <a:gd name="adj1" fmla="val -20968"/>
              <a:gd name="adj2" fmla="val 59520"/>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t>Action:  The CPB won an ATP investment in the market, for Autumn advertising campaign</a:t>
            </a:r>
          </a:p>
          <a:p>
            <a:pPr algn="ctr"/>
            <a:endParaRPr lang="en-US" sz="2133" dirty="0"/>
          </a:p>
          <a:p>
            <a:pPr algn="ctr"/>
            <a:r>
              <a:rPr lang="en-US" sz="2133" dirty="0"/>
              <a:t>Consumer research:  A&amp;U study + Ad development – led to a new TV campaign</a:t>
            </a:r>
          </a:p>
        </p:txBody>
      </p:sp>
      <p:sp>
        <p:nvSpPr>
          <p:cNvPr id="12" name="Rectangular Callout 11"/>
          <p:cNvSpPr/>
          <p:nvPr/>
        </p:nvSpPr>
        <p:spPr>
          <a:xfrm>
            <a:off x="406400" y="4953001"/>
            <a:ext cx="5994400" cy="1320799"/>
          </a:xfrm>
          <a:prstGeom prst="wedgeRectCallout">
            <a:avLst>
              <a:gd name="adj1" fmla="val -21102"/>
              <a:gd name="adj2" fmla="val 60055"/>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t>Results:  Consumer research identified positive ad tracking results.</a:t>
            </a:r>
          </a:p>
          <a:p>
            <a:pPr algn="ctr"/>
            <a:endParaRPr lang="en-US" sz="2133" dirty="0"/>
          </a:p>
          <a:p>
            <a:pPr algn="ctr"/>
            <a:r>
              <a:rPr lang="en-US" sz="2133" dirty="0"/>
              <a:t>In-store sales are up!</a:t>
            </a:r>
          </a:p>
        </p:txBody>
      </p:sp>
    </p:spTree>
    <p:extLst>
      <p:ext uri="{BB962C8B-B14F-4D97-AF65-F5344CB8AC3E}">
        <p14:creationId xmlns:p14="http://schemas.microsoft.com/office/powerpoint/2010/main" val="3971345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C4CE6B-A1F8-47A5-A777-7FD7F9E8E53E}"/>
              </a:ext>
            </a:extLst>
          </p:cNvPr>
          <p:cNvSpPr>
            <a:spLocks noGrp="1"/>
          </p:cNvSpPr>
          <p:nvPr>
            <p:ph sz="quarter" idx="1"/>
          </p:nvPr>
        </p:nvSpPr>
        <p:spPr>
          <a:xfrm>
            <a:off x="203200" y="1498600"/>
            <a:ext cx="11725779" cy="4216400"/>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dirty="0"/>
              <a:t>Largest US export market: 20% of US Prunes export value</a:t>
            </a:r>
          </a:p>
          <a:p>
            <a:pPr marL="0" indent="0">
              <a:buNone/>
            </a:pPr>
            <a:r>
              <a:rPr lang="en-US" sz="3200" dirty="0"/>
              <a:t>Issue: Japanese consumers find California Prunes expensive</a:t>
            </a:r>
            <a:endParaRPr lang="en-GB" sz="3200" dirty="0"/>
          </a:p>
        </p:txBody>
      </p:sp>
      <p:sp>
        <p:nvSpPr>
          <p:cNvPr id="10" name="Rectangle: Rounded Corners 9">
            <a:extLst>
              <a:ext uri="{FF2B5EF4-FFF2-40B4-BE49-F238E27FC236}">
                <a16:creationId xmlns:a16="http://schemas.microsoft.com/office/drawing/2014/main" id="{D74B4963-5E1B-4371-BFDE-A070EF4AADFA}"/>
              </a:ext>
            </a:extLst>
          </p:cNvPr>
          <p:cNvSpPr/>
          <p:nvPr/>
        </p:nvSpPr>
        <p:spPr>
          <a:xfrm>
            <a:off x="7756236" y="2929467"/>
            <a:ext cx="2946400" cy="3115733"/>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667" u="sng" dirty="0"/>
              <a:t>Price/MT</a:t>
            </a:r>
            <a:r>
              <a:rPr lang="en-US" sz="2667" dirty="0"/>
              <a:t>:</a:t>
            </a:r>
          </a:p>
          <a:p>
            <a:pPr algn="ctr"/>
            <a:endParaRPr lang="en-US" sz="2667" dirty="0"/>
          </a:p>
          <a:p>
            <a:pPr algn="ctr"/>
            <a:r>
              <a:rPr lang="en-US" sz="2667" b="1" dirty="0"/>
              <a:t>19% higher </a:t>
            </a:r>
            <a:r>
              <a:rPr lang="en-US" sz="2667" dirty="0"/>
              <a:t>than the average </a:t>
            </a:r>
            <a:br>
              <a:rPr lang="en-US" sz="2667" dirty="0"/>
            </a:br>
            <a:r>
              <a:rPr lang="en-US" sz="2667" dirty="0"/>
              <a:t>for US Exports</a:t>
            </a:r>
            <a:endParaRPr lang="en-GB" sz="2667" dirty="0"/>
          </a:p>
        </p:txBody>
      </p:sp>
      <p:sp>
        <p:nvSpPr>
          <p:cNvPr id="13" name="Title 1">
            <a:extLst>
              <a:ext uri="{FF2B5EF4-FFF2-40B4-BE49-F238E27FC236}">
                <a16:creationId xmlns:a16="http://schemas.microsoft.com/office/drawing/2014/main" id="{105466E3-6232-4C98-9EE0-E49D7064C278}"/>
              </a:ext>
            </a:extLst>
          </p:cNvPr>
          <p:cNvSpPr>
            <a:spLocks noGrp="1"/>
          </p:cNvSpPr>
          <p:nvPr>
            <p:ph type="title"/>
          </p:nvPr>
        </p:nvSpPr>
        <p:spPr>
          <a:xfrm>
            <a:off x="402167" y="228601"/>
            <a:ext cx="11379200" cy="759884"/>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rgbClr val="542A44"/>
                </a:solidFill>
              </a:rPr>
              <a:t>JAPAN – OVERVIEW</a:t>
            </a:r>
          </a:p>
        </p:txBody>
      </p:sp>
      <p:sp>
        <p:nvSpPr>
          <p:cNvPr id="14" name="TextBox 13">
            <a:extLst>
              <a:ext uri="{FF2B5EF4-FFF2-40B4-BE49-F238E27FC236}">
                <a16:creationId xmlns:a16="http://schemas.microsoft.com/office/drawing/2014/main" id="{4577B0CD-AD17-4252-A1A5-8C05E83DA963}"/>
              </a:ext>
            </a:extLst>
          </p:cNvPr>
          <p:cNvSpPr txBox="1"/>
          <p:nvPr/>
        </p:nvSpPr>
        <p:spPr>
          <a:xfrm>
            <a:off x="203201" y="6375401"/>
            <a:ext cx="5490633" cy="33855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dirty="0"/>
              <a:t>Source: FAS to Year End 2019</a:t>
            </a:r>
            <a:endParaRPr lang="en-GB" sz="1600" dirty="0"/>
          </a:p>
        </p:txBody>
      </p:sp>
      <p:sp>
        <p:nvSpPr>
          <p:cNvPr id="5" name="Rectangle 4">
            <a:extLst>
              <a:ext uri="{FF2B5EF4-FFF2-40B4-BE49-F238E27FC236}">
                <a16:creationId xmlns:a16="http://schemas.microsoft.com/office/drawing/2014/main" id="{AB2BD4A1-318C-49D4-800D-7EBC8C7714F0}"/>
              </a:ext>
            </a:extLst>
          </p:cNvPr>
          <p:cNvSpPr/>
          <p:nvPr/>
        </p:nvSpPr>
        <p:spPr>
          <a:xfrm>
            <a:off x="711200" y="3321570"/>
            <a:ext cx="6096000" cy="2554545"/>
          </a:xfrm>
          <a:prstGeom prst="rect">
            <a:avLst/>
          </a:prstGeom>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spcAft>
                <a:spcPts val="0"/>
              </a:spcAft>
            </a:pPr>
            <a:r>
              <a:rPr lang="en-GB" sz="3200" u="sng" dirty="0">
                <a:latin typeface="Calibri" panose="020F0502020204030204" pitchFamily="34" charset="0"/>
                <a:ea typeface="Calibri" panose="020F0502020204030204" pitchFamily="34" charset="0"/>
              </a:rPr>
              <a:t>Top 3 Reasons for Not Buying California Prunes</a:t>
            </a:r>
            <a:r>
              <a:rPr lang="en-GB" sz="3200" dirty="0">
                <a:latin typeface="Calibri" panose="020F0502020204030204" pitchFamily="34" charset="0"/>
                <a:ea typeface="Calibri" panose="020F0502020204030204" pitchFamily="34" charset="0"/>
              </a:rPr>
              <a:t>:</a:t>
            </a:r>
          </a:p>
          <a:p>
            <a:pPr marL="457189" lvl="0" indent="-457189">
              <a:spcAft>
                <a:spcPts val="0"/>
              </a:spcAft>
              <a:buFont typeface="+mj-lt"/>
              <a:buAutoNum type="arabicPeriod"/>
            </a:pPr>
            <a:r>
              <a:rPr lang="en-GB" sz="3200" dirty="0">
                <a:latin typeface="Calibri" panose="020F0502020204030204" pitchFamily="34" charset="0"/>
                <a:ea typeface="Times New Roman" panose="02020603050405020304" pitchFamily="18" charset="0"/>
              </a:rPr>
              <a:t>Expensive</a:t>
            </a:r>
            <a:endParaRPr lang="en-GB" sz="3200" dirty="0">
              <a:latin typeface="Calibri" panose="020F0502020204030204" pitchFamily="34" charset="0"/>
              <a:ea typeface="Calibri" panose="020F0502020204030204" pitchFamily="34" charset="0"/>
            </a:endParaRPr>
          </a:p>
          <a:p>
            <a:pPr marL="457189" lvl="0" indent="-457189">
              <a:spcAft>
                <a:spcPts val="0"/>
              </a:spcAft>
              <a:buFont typeface="+mj-lt"/>
              <a:buAutoNum type="arabicPeriod"/>
            </a:pPr>
            <a:r>
              <a:rPr lang="en-GB" sz="3200" dirty="0">
                <a:latin typeface="Calibri" panose="020F0502020204030204" pitchFamily="34" charset="0"/>
                <a:ea typeface="Times New Roman" panose="02020603050405020304" pitchFamily="18" charset="0"/>
              </a:rPr>
              <a:t>Dislike the taste</a:t>
            </a:r>
            <a:endParaRPr lang="en-GB" sz="3200" dirty="0">
              <a:latin typeface="Calibri" panose="020F0502020204030204" pitchFamily="34" charset="0"/>
              <a:ea typeface="Calibri" panose="020F0502020204030204" pitchFamily="34" charset="0"/>
            </a:endParaRPr>
          </a:p>
          <a:p>
            <a:pPr marL="457189" lvl="0" indent="-457189">
              <a:spcAft>
                <a:spcPts val="0"/>
              </a:spcAft>
              <a:buFont typeface="+mj-lt"/>
              <a:buAutoNum type="arabicPeriod"/>
            </a:pPr>
            <a:r>
              <a:rPr lang="en-GB" sz="3200" dirty="0">
                <a:latin typeface="Calibri" panose="020F0502020204030204" pitchFamily="34" charset="0"/>
                <a:ea typeface="Times New Roman" panose="02020603050405020304" pitchFamily="18" charset="0"/>
              </a:rPr>
              <a:t>Don’t look appetizing</a:t>
            </a:r>
            <a:endParaRPr lang="en-GB" sz="32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360887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rgbClr val="542A44"/>
                </a:solidFill>
              </a:rPr>
              <a:t>WE TESTED FOUR CREATIVE ROUTES</a:t>
            </a:r>
          </a:p>
        </p:txBody>
      </p:sp>
      <p:sp>
        <p:nvSpPr>
          <p:cNvPr id="7" name="TextBox 6"/>
          <p:cNvSpPr txBox="1"/>
          <p:nvPr/>
        </p:nvSpPr>
        <p:spPr>
          <a:xfrm>
            <a:off x="304800" y="1600200"/>
            <a:ext cx="11684000" cy="58477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eorgia"/>
                <a:ea typeface="+mn-ea"/>
                <a:cs typeface="+mn-cs"/>
              </a:rPr>
              <a:t>The 4 storyboards were tested in the qualitative phase, </a:t>
            </a:r>
            <a:r>
              <a:rPr lang="en-US" sz="3200" dirty="0">
                <a:solidFill>
                  <a:prstClr val="black"/>
                </a:solidFill>
                <a:latin typeface="Georgia"/>
              </a:rPr>
              <a:t>against </a:t>
            </a:r>
            <a:r>
              <a:rPr kumimoji="0" lang="en-US" sz="2400" b="0" i="0" u="none" strike="noStrike" kern="1200" cap="none" spc="0" normalizeH="0" baseline="0" noProof="0" dirty="0">
                <a:ln>
                  <a:noFill/>
                </a:ln>
                <a:solidFill>
                  <a:prstClr val="black"/>
                </a:solidFill>
                <a:effectLst/>
                <a:uLnTx/>
                <a:uFillTx/>
                <a:latin typeface="Georgia"/>
                <a:ea typeface="+mn-ea"/>
                <a:cs typeface="+mn-cs"/>
              </a:rPr>
              <a:t>key metrics…</a:t>
            </a:r>
          </a:p>
        </p:txBody>
      </p:sp>
      <p:graphicFrame>
        <p:nvGraphicFramePr>
          <p:cNvPr id="8" name="Chart 7">
            <a:extLst>
              <a:ext uri="{FF2B5EF4-FFF2-40B4-BE49-F238E27FC236}">
                <a16:creationId xmlns:a16="http://schemas.microsoft.com/office/drawing/2014/main" id="{86D97375-F075-4CD1-A6CF-A900D9DDD867}"/>
              </a:ext>
            </a:extLst>
          </p:cNvPr>
          <p:cNvGraphicFramePr/>
          <p:nvPr/>
        </p:nvGraphicFramePr>
        <p:xfrm>
          <a:off x="402337" y="2514600"/>
          <a:ext cx="11379201" cy="3860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9979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65099C-3CBA-449E-9D44-579180BD801A}"/>
              </a:ext>
            </a:extLst>
          </p:cNvPr>
          <p:cNvSpPr txBox="1"/>
          <p:nvPr/>
        </p:nvSpPr>
        <p:spPr>
          <a:xfrm>
            <a:off x="304800" y="1854050"/>
            <a:ext cx="4673600" cy="3816429"/>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Georgia"/>
                <a:ea typeface="+mn-ea"/>
                <a:cs typeface="+mn-cs"/>
              </a:rPr>
              <a:t>As noted in the previous slide, </a:t>
            </a:r>
            <a:r>
              <a:rPr lang="en-US" sz="2667" dirty="0">
                <a:solidFill>
                  <a:prstClr val="black"/>
                </a:solidFill>
                <a:latin typeface="Georgia"/>
              </a:rPr>
              <a:t>“The Blessings of California” concept elicited the most favorable results on virtually every key measure among women in Japan (both younger and older).</a:t>
            </a:r>
            <a:endParaRPr kumimoji="0" lang="en-US" sz="2667"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prstClr val="black"/>
              </a:solidFill>
              <a:effectLst/>
              <a:uLnTx/>
              <a:uFillTx/>
              <a:latin typeface="Georgia"/>
              <a:ea typeface="+mn-ea"/>
              <a:cs typeface="+mn-cs"/>
            </a:endParaRPr>
          </a:p>
        </p:txBody>
      </p:sp>
      <p:sp>
        <p:nvSpPr>
          <p:cNvPr id="6" name="Title 1">
            <a:extLst>
              <a:ext uri="{FF2B5EF4-FFF2-40B4-BE49-F238E27FC236}">
                <a16:creationId xmlns:a16="http://schemas.microsoft.com/office/drawing/2014/main" id="{EFE53738-9FCD-4A14-9857-98208B719555}"/>
              </a:ext>
            </a:extLst>
          </p:cNvPr>
          <p:cNvSpPr>
            <a:spLocks noGrp="1"/>
          </p:cNvSpPr>
          <p:nvPr>
            <p:ph type="title"/>
          </p:nvPr>
        </p:nvSpPr>
        <p:spPr>
          <a:xfrm>
            <a:off x="402336" y="228600"/>
            <a:ext cx="11379200" cy="758952"/>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rgbClr val="542A44"/>
                </a:solidFill>
              </a:rPr>
              <a:t>THE BLESSINGS OF CALIFORNIA</a:t>
            </a:r>
          </a:p>
        </p:txBody>
      </p:sp>
      <p:pic>
        <p:nvPicPr>
          <p:cNvPr id="2" name="Picture 1">
            <a:extLst>
              <a:ext uri="{FF2B5EF4-FFF2-40B4-BE49-F238E27FC236}">
                <a16:creationId xmlns:a16="http://schemas.microsoft.com/office/drawing/2014/main" id="{D8DD57F8-10F8-4738-B5B1-DE1CCC7D0DA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1584" r="9526"/>
          <a:stretch/>
        </p:blipFill>
        <p:spPr>
          <a:xfrm>
            <a:off x="5198699" y="1600200"/>
            <a:ext cx="3149600" cy="4699400"/>
          </a:xfrm>
          <a:prstGeom prst="rect">
            <a:avLst/>
          </a:prstGeom>
        </p:spPr>
      </p:pic>
      <p:pic>
        <p:nvPicPr>
          <p:cNvPr id="3" name="Picture 2">
            <a:extLst>
              <a:ext uri="{FF2B5EF4-FFF2-40B4-BE49-F238E27FC236}">
                <a16:creationId xmlns:a16="http://schemas.microsoft.com/office/drawing/2014/main" id="{F21B0E81-B557-46EC-93C2-CD24C0946FE7}"/>
              </a:ext>
            </a:extLst>
          </p:cNvPr>
          <p:cNvPicPr>
            <a:picLocks noChangeAspect="1"/>
          </p:cNvPicPr>
          <p:nvPr/>
        </p:nvPicPr>
        <p:blipFill rotWithShape="1">
          <a:blip r:embed="rId3"/>
          <a:srcRect/>
          <a:stretch/>
        </p:blipFill>
        <p:spPr>
          <a:xfrm>
            <a:off x="8394480" y="1600200"/>
            <a:ext cx="3517680" cy="4699400"/>
          </a:xfrm>
          <a:prstGeom prst="rect">
            <a:avLst/>
          </a:prstGeom>
        </p:spPr>
      </p:pic>
    </p:spTree>
    <p:extLst>
      <p:ext uri="{BB962C8B-B14F-4D97-AF65-F5344CB8AC3E}">
        <p14:creationId xmlns:p14="http://schemas.microsoft.com/office/powerpoint/2010/main" val="803653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FE53738-9FCD-4A14-9857-98208B719555}"/>
              </a:ext>
            </a:extLst>
          </p:cNvPr>
          <p:cNvSpPr>
            <a:spLocks noGrp="1"/>
          </p:cNvSpPr>
          <p:nvPr>
            <p:ph type="title"/>
          </p:nvPr>
        </p:nvSpPr>
        <p:spPr>
          <a:xfrm>
            <a:off x="406400" y="482600"/>
            <a:ext cx="11379200" cy="758952"/>
          </a:xfrm>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733" dirty="0">
                <a:solidFill>
                  <a:srgbClr val="542A44"/>
                </a:solidFill>
              </a:rPr>
              <a:t>ACTUAL VERBATIMS FROM THE </a:t>
            </a:r>
            <a:br>
              <a:rPr lang="en-US" sz="3733" dirty="0">
                <a:solidFill>
                  <a:srgbClr val="542A44"/>
                </a:solidFill>
              </a:rPr>
            </a:br>
            <a:r>
              <a:rPr lang="en-US" sz="3733" dirty="0">
                <a:solidFill>
                  <a:srgbClr val="542A44"/>
                </a:solidFill>
              </a:rPr>
              <a:t>CONSUMER RESEARCH</a:t>
            </a:r>
          </a:p>
        </p:txBody>
      </p:sp>
      <p:sp>
        <p:nvSpPr>
          <p:cNvPr id="7" name="Text Placeholder 4">
            <a:extLst>
              <a:ext uri="{FF2B5EF4-FFF2-40B4-BE49-F238E27FC236}">
                <a16:creationId xmlns:a16="http://schemas.microsoft.com/office/drawing/2014/main" id="{F7FFACB7-9A52-4759-9538-CE474DC55864}"/>
              </a:ext>
            </a:extLst>
          </p:cNvPr>
          <p:cNvSpPr txBox="1">
            <a:spLocks/>
          </p:cNvSpPr>
          <p:nvPr/>
        </p:nvSpPr>
        <p:spPr>
          <a:xfrm>
            <a:off x="249936" y="1489363"/>
            <a:ext cx="11692128" cy="4678397"/>
          </a:xfrm>
          <a:prstGeom prst="rect">
            <a:avLst/>
          </a:prstGeom>
        </p:spPr>
        <p:txBody>
          <a:bodyPr vert="horz" wrap="square" lIns="121920" tIns="60960" rIns="121920" bIns="60960"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just"/>
            <a:endParaRPr lang="en-US" sz="1867" b="1" dirty="0">
              <a:solidFill>
                <a:prstClr val="black"/>
              </a:solidFill>
              <a:latin typeface="Lato Light" panose="020F0302020204030203" pitchFamily="34" charset="0"/>
            </a:endParaRPr>
          </a:p>
          <a:p>
            <a:pPr algn="just"/>
            <a:r>
              <a:rPr lang="en-US" sz="2400" b="1" i="1" dirty="0">
                <a:solidFill>
                  <a:prstClr val="black"/>
                </a:solidFill>
                <a:latin typeface="Lato Light" panose="020F0302020204030203" pitchFamily="34" charset="0"/>
              </a:rPr>
              <a:t>“Seeing this ad and these images makes me think that </a:t>
            </a:r>
            <a:r>
              <a:rPr lang="en-US" sz="2400" b="1" i="1" dirty="0">
                <a:solidFill>
                  <a:prstClr val="black"/>
                </a:solidFill>
                <a:highlight>
                  <a:srgbClr val="00FF00"/>
                </a:highlight>
                <a:latin typeface="Lato Light" panose="020F0302020204030203" pitchFamily="34" charset="0"/>
              </a:rPr>
              <a:t>California prunes are good quality</a:t>
            </a:r>
            <a:r>
              <a:rPr lang="en-US" sz="2400" b="1" i="1" dirty="0">
                <a:solidFill>
                  <a:prstClr val="black"/>
                </a:solidFill>
                <a:latin typeface="Lato Light" panose="020F0302020204030203" pitchFamily="34" charset="0"/>
              </a:rPr>
              <a:t> – it shows the quality of the prunes that are produced there.”</a:t>
            </a:r>
            <a:br>
              <a:rPr lang="en-US" sz="2400" b="1" i="1" dirty="0">
                <a:solidFill>
                  <a:prstClr val="black"/>
                </a:solidFill>
                <a:latin typeface="Lato Light" panose="020F0302020204030203" pitchFamily="34" charset="0"/>
              </a:rPr>
            </a:br>
            <a:endParaRPr lang="en-US" sz="2400" b="1" i="1" dirty="0">
              <a:solidFill>
                <a:prstClr val="black"/>
              </a:solidFill>
              <a:latin typeface="Lato Light" panose="020F0302020204030203" pitchFamily="34" charset="0"/>
            </a:endParaRPr>
          </a:p>
          <a:p>
            <a:pPr algn="just"/>
            <a:r>
              <a:rPr lang="en-US" sz="2400" b="1" i="1" dirty="0">
                <a:solidFill>
                  <a:prstClr val="black"/>
                </a:solidFill>
                <a:latin typeface="Lato Light" panose="020F0302020204030203" pitchFamily="34" charset="0"/>
              </a:rPr>
              <a:t>“You can see how prunes are harvested and can see the process.  This was very </a:t>
            </a:r>
            <a:r>
              <a:rPr lang="en-US" sz="2400" b="1" i="1" dirty="0">
                <a:solidFill>
                  <a:prstClr val="black"/>
                </a:solidFill>
                <a:highlight>
                  <a:srgbClr val="00FF00"/>
                </a:highlight>
                <a:latin typeface="Lato Light" panose="020F0302020204030203" pitchFamily="34" charset="0"/>
              </a:rPr>
              <a:t>clear and easy to understand</a:t>
            </a:r>
            <a:r>
              <a:rPr lang="en-US" sz="2400" b="1" i="1" dirty="0">
                <a:solidFill>
                  <a:prstClr val="black"/>
                </a:solidFill>
                <a:latin typeface="Lato Light" panose="020F0302020204030203" pitchFamily="34" charset="0"/>
              </a:rPr>
              <a:t>.  The theme to me seems to be </a:t>
            </a:r>
            <a:r>
              <a:rPr lang="en-US" sz="2400" b="1" i="1" dirty="0">
                <a:solidFill>
                  <a:prstClr val="black"/>
                </a:solidFill>
                <a:highlight>
                  <a:srgbClr val="00FF00"/>
                </a:highlight>
                <a:latin typeface="Lato Light" panose="020F0302020204030203" pitchFamily="34" charset="0"/>
              </a:rPr>
              <a:t>the quality</a:t>
            </a:r>
            <a:r>
              <a:rPr lang="en-US" sz="2400" b="1" i="1" dirty="0">
                <a:solidFill>
                  <a:prstClr val="black"/>
                </a:solidFill>
                <a:latin typeface="Lato Light" panose="020F0302020204030203" pitchFamily="34" charset="0"/>
              </a:rPr>
              <a:t> of California grown prunes.  You know that </a:t>
            </a:r>
            <a:r>
              <a:rPr lang="en-US" sz="2400" b="1" i="1" dirty="0">
                <a:solidFill>
                  <a:prstClr val="black"/>
                </a:solidFill>
                <a:highlight>
                  <a:srgbClr val="00FF00"/>
                </a:highlight>
                <a:latin typeface="Lato Light" panose="020F0302020204030203" pitchFamily="34" charset="0"/>
              </a:rPr>
              <a:t>they’re made naturally</a:t>
            </a:r>
            <a:r>
              <a:rPr lang="en-US" sz="2400" b="1" i="1" dirty="0">
                <a:solidFill>
                  <a:prstClr val="black"/>
                </a:solidFill>
                <a:latin typeface="Lato Light" panose="020F0302020204030203" pitchFamily="34" charset="0"/>
              </a:rPr>
              <a:t> and you can see the farmland.  I really liked where it said – the world comes to California for prunes.  They’re recognized around the world about being high quality.”</a:t>
            </a:r>
            <a:br>
              <a:rPr lang="en-US" sz="2400" b="1" dirty="0">
                <a:latin typeface="Lato Light"/>
                <a:cs typeface="Arial" pitchFamily="34" charset="0"/>
              </a:rPr>
            </a:br>
            <a:endParaRPr lang="en-US" sz="1867" b="1" i="1" dirty="0">
              <a:solidFill>
                <a:prstClr val="black"/>
              </a:solidFill>
              <a:latin typeface="Lato Light" panose="020F0302020204030203" pitchFamily="34" charset="0"/>
            </a:endParaRPr>
          </a:p>
          <a:p>
            <a:pPr lvl="0" algn="just"/>
            <a:r>
              <a:rPr lang="en-US" sz="2400" b="1" i="1" dirty="0">
                <a:solidFill>
                  <a:prstClr val="black"/>
                </a:solidFill>
                <a:latin typeface="Lato Light" panose="020F0302020204030203" pitchFamily="34" charset="0"/>
              </a:rPr>
              <a:t>“The only element of this ad that I would suggest changing would be the </a:t>
            </a:r>
            <a:r>
              <a:rPr lang="en-US" sz="2400" b="1" i="1" dirty="0">
                <a:solidFill>
                  <a:prstClr val="black"/>
                </a:solidFill>
                <a:highlight>
                  <a:srgbClr val="FF0000"/>
                </a:highlight>
                <a:latin typeface="Lato Light" panose="020F0302020204030203" pitchFamily="34" charset="0"/>
              </a:rPr>
              <a:t>woman.  She seems a bit out of place </a:t>
            </a:r>
            <a:r>
              <a:rPr lang="en-US" sz="2400" b="1" i="1" dirty="0">
                <a:solidFill>
                  <a:prstClr val="black"/>
                </a:solidFill>
                <a:latin typeface="Lato Light" panose="020F0302020204030203" pitchFamily="34" charset="0"/>
              </a:rPr>
              <a:t>in this ad.  I think that </a:t>
            </a:r>
            <a:r>
              <a:rPr lang="en-US" sz="2400" b="1" i="1" dirty="0">
                <a:solidFill>
                  <a:prstClr val="black"/>
                </a:solidFill>
                <a:highlight>
                  <a:srgbClr val="FFFF00"/>
                </a:highlight>
                <a:latin typeface="Lato Light" panose="020F0302020204030203" pitchFamily="34" charset="0"/>
              </a:rPr>
              <a:t>I’d like to see </a:t>
            </a:r>
            <a:r>
              <a:rPr lang="en-US" sz="2400" b="1" i="1" dirty="0">
                <a:solidFill>
                  <a:prstClr val="black"/>
                </a:solidFill>
                <a:latin typeface="Lato Light" panose="020F0302020204030203" pitchFamily="34" charset="0"/>
              </a:rPr>
              <a:t>someone who works on the prune farm in the ad – </a:t>
            </a:r>
            <a:r>
              <a:rPr lang="en-US" sz="2400" b="1" i="1" dirty="0">
                <a:solidFill>
                  <a:prstClr val="black"/>
                </a:solidFill>
                <a:highlight>
                  <a:srgbClr val="FFFF00"/>
                </a:highlight>
                <a:latin typeface="Lato Light" panose="020F0302020204030203" pitchFamily="34" charset="0"/>
              </a:rPr>
              <a:t>a California prune grower</a:t>
            </a:r>
            <a:r>
              <a:rPr lang="en-US" sz="2400" b="1" i="1" dirty="0">
                <a:solidFill>
                  <a:prstClr val="black"/>
                </a:solidFill>
                <a:latin typeface="Lato Light" panose="020F0302020204030203" pitchFamily="34" charset="0"/>
              </a:rPr>
              <a:t> – since this is what we’re advertising.”</a:t>
            </a:r>
          </a:p>
          <a:p>
            <a:pPr algn="just"/>
            <a:endParaRPr lang="en-US" sz="1867" b="1" dirty="0">
              <a:latin typeface="Lato Light"/>
              <a:cs typeface="Arial" pitchFamily="34" charset="0"/>
            </a:endParaRPr>
          </a:p>
        </p:txBody>
      </p:sp>
    </p:spTree>
    <p:extLst>
      <p:ext uri="{BB962C8B-B14F-4D97-AF65-F5344CB8AC3E}">
        <p14:creationId xmlns:p14="http://schemas.microsoft.com/office/powerpoint/2010/main" val="2589009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FE53738-9FCD-4A14-9857-98208B719555}"/>
              </a:ext>
            </a:extLst>
          </p:cNvPr>
          <p:cNvSpPr>
            <a:spLocks noGrp="1"/>
          </p:cNvSpPr>
          <p:nvPr>
            <p:ph type="title"/>
          </p:nvPr>
        </p:nvSpPr>
        <p:spPr>
          <a:xfrm>
            <a:off x="402336" y="228600"/>
            <a:ext cx="11379200" cy="758952"/>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rgbClr val="542A44"/>
                </a:solidFill>
              </a:rPr>
              <a:t>THE FINISHED ADVERTISING</a:t>
            </a:r>
          </a:p>
        </p:txBody>
      </p:sp>
      <p:sp>
        <p:nvSpPr>
          <p:cNvPr id="11" name="Rectangle 10">
            <a:extLst>
              <a:ext uri="{FF2B5EF4-FFF2-40B4-BE49-F238E27FC236}">
                <a16:creationId xmlns:a16="http://schemas.microsoft.com/office/drawing/2014/main" id="{2949546F-6C75-4821-9A52-86B53A173840}"/>
              </a:ext>
            </a:extLst>
          </p:cNvPr>
          <p:cNvSpPr/>
          <p:nvPr/>
        </p:nvSpPr>
        <p:spPr>
          <a:xfrm>
            <a:off x="241986" y="1498600"/>
            <a:ext cx="11708027" cy="16809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GB" sz="3200"/>
          </a:p>
        </p:txBody>
      </p:sp>
      <p:pic>
        <p:nvPicPr>
          <p:cNvPr id="5" name="Picture 4">
            <a:extLst>
              <a:ext uri="{FF2B5EF4-FFF2-40B4-BE49-F238E27FC236}">
                <a16:creationId xmlns:a16="http://schemas.microsoft.com/office/drawing/2014/main" id="{24D7E812-3FF7-40B6-8450-F28D9EFB88E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3600" y="1605841"/>
            <a:ext cx="2625108" cy="1463764"/>
          </a:xfrm>
          <a:prstGeom prst="rect">
            <a:avLst/>
          </a:prstGeom>
        </p:spPr>
      </p:pic>
      <p:pic>
        <p:nvPicPr>
          <p:cNvPr id="8" name="Picture 7">
            <a:extLst>
              <a:ext uri="{FF2B5EF4-FFF2-40B4-BE49-F238E27FC236}">
                <a16:creationId xmlns:a16="http://schemas.microsoft.com/office/drawing/2014/main" id="{9BC8A4C8-0EAB-48AC-A1D6-981B04465E3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85472" y="1618700"/>
            <a:ext cx="2625109" cy="1465755"/>
          </a:xfrm>
          <a:prstGeom prst="rect">
            <a:avLst/>
          </a:prstGeom>
        </p:spPr>
      </p:pic>
      <p:pic>
        <p:nvPicPr>
          <p:cNvPr id="9" name="Picture 8">
            <a:extLst>
              <a:ext uri="{FF2B5EF4-FFF2-40B4-BE49-F238E27FC236}">
                <a16:creationId xmlns:a16="http://schemas.microsoft.com/office/drawing/2014/main" id="{3F1C44E1-D0D6-4376-BB5F-982D31462CE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21714" y="1652541"/>
            <a:ext cx="2625108" cy="1459621"/>
          </a:xfrm>
          <a:prstGeom prst="rect">
            <a:avLst/>
          </a:prstGeom>
        </p:spPr>
      </p:pic>
      <p:pic>
        <p:nvPicPr>
          <p:cNvPr id="10" name="Picture 9">
            <a:extLst>
              <a:ext uri="{FF2B5EF4-FFF2-40B4-BE49-F238E27FC236}">
                <a16:creationId xmlns:a16="http://schemas.microsoft.com/office/drawing/2014/main" id="{1AE8EC83-ED44-4759-8F4C-8F4BC764705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158739" y="1627548"/>
            <a:ext cx="2625108" cy="1461912"/>
          </a:xfrm>
          <a:prstGeom prst="rect">
            <a:avLst/>
          </a:prstGeom>
        </p:spPr>
      </p:pic>
      <p:grpSp>
        <p:nvGrpSpPr>
          <p:cNvPr id="12" name="Group 11">
            <a:extLst>
              <a:ext uri="{FF2B5EF4-FFF2-40B4-BE49-F238E27FC236}">
                <a16:creationId xmlns:a16="http://schemas.microsoft.com/office/drawing/2014/main" id="{37E18D15-8CF6-4664-8284-F45EE3364DC5}"/>
              </a:ext>
            </a:extLst>
          </p:cNvPr>
          <p:cNvGrpSpPr/>
          <p:nvPr/>
        </p:nvGrpSpPr>
        <p:grpSpPr>
          <a:xfrm>
            <a:off x="1058522" y="3013777"/>
            <a:ext cx="2983945" cy="3027323"/>
            <a:chOff x="956110" y="1856191"/>
            <a:chExt cx="1969368" cy="1969368"/>
          </a:xfrm>
        </p:grpSpPr>
        <p:pic>
          <p:nvPicPr>
            <p:cNvPr id="13" name="Picture 12">
              <a:extLst>
                <a:ext uri="{FF2B5EF4-FFF2-40B4-BE49-F238E27FC236}">
                  <a16:creationId xmlns:a16="http://schemas.microsoft.com/office/drawing/2014/main" id="{2FF9C4AA-B2A1-4E54-BA53-BC62F5CE30B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87624" y="2294129"/>
              <a:ext cx="1487534" cy="828401"/>
            </a:xfrm>
            <a:prstGeom prst="rect">
              <a:avLst/>
            </a:prstGeom>
            <a:ln w="57150">
              <a:solidFill>
                <a:schemeClr val="tx1"/>
              </a:solidFill>
            </a:ln>
          </p:spPr>
        </p:pic>
        <p:pic>
          <p:nvPicPr>
            <p:cNvPr id="14" name="Graphic 13" descr="Monitor">
              <a:extLst>
                <a:ext uri="{FF2B5EF4-FFF2-40B4-BE49-F238E27FC236}">
                  <a16:creationId xmlns:a16="http://schemas.microsoft.com/office/drawing/2014/main" id="{FAF13AE2-A867-4DF1-98EA-E36590E8B69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56110" y="1856191"/>
              <a:ext cx="1969368" cy="1969368"/>
            </a:xfrm>
            <a:prstGeom prst="rect">
              <a:avLst/>
            </a:prstGeom>
          </p:spPr>
        </p:pic>
      </p:grpSp>
      <p:grpSp>
        <p:nvGrpSpPr>
          <p:cNvPr id="15" name="Group 14">
            <a:extLst>
              <a:ext uri="{FF2B5EF4-FFF2-40B4-BE49-F238E27FC236}">
                <a16:creationId xmlns:a16="http://schemas.microsoft.com/office/drawing/2014/main" id="{400F1402-2E5D-46F2-9CC9-81C3E39710E3}"/>
              </a:ext>
            </a:extLst>
          </p:cNvPr>
          <p:cNvGrpSpPr/>
          <p:nvPr/>
        </p:nvGrpSpPr>
        <p:grpSpPr>
          <a:xfrm>
            <a:off x="4440469" y="3515060"/>
            <a:ext cx="1467847" cy="1370753"/>
            <a:chOff x="2119508" y="2350931"/>
            <a:chExt cx="864096" cy="864096"/>
          </a:xfrm>
        </p:grpSpPr>
        <p:pic>
          <p:nvPicPr>
            <p:cNvPr id="16" name="図 4">
              <a:extLst>
                <a:ext uri="{FF2B5EF4-FFF2-40B4-BE49-F238E27FC236}">
                  <a16:creationId xmlns:a16="http://schemas.microsoft.com/office/drawing/2014/main" id="{CD8D0557-F211-4D78-9319-DBD46618C64C}"/>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2352328" y="2490468"/>
              <a:ext cx="385866" cy="58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phic 16" descr="Smart Phone">
              <a:extLst>
                <a:ext uri="{FF2B5EF4-FFF2-40B4-BE49-F238E27FC236}">
                  <a16:creationId xmlns:a16="http://schemas.microsoft.com/office/drawing/2014/main" id="{94B51A17-E4F1-487B-91BA-BEFE3628CBC3}"/>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119508" y="2350931"/>
              <a:ext cx="864096" cy="864096"/>
            </a:xfrm>
            <a:prstGeom prst="rect">
              <a:avLst/>
            </a:prstGeom>
          </p:spPr>
        </p:pic>
      </p:grpSp>
      <p:grpSp>
        <p:nvGrpSpPr>
          <p:cNvPr id="3" name="Group 2">
            <a:extLst>
              <a:ext uri="{FF2B5EF4-FFF2-40B4-BE49-F238E27FC236}">
                <a16:creationId xmlns:a16="http://schemas.microsoft.com/office/drawing/2014/main" id="{BF197C3D-5534-4E40-8A32-080B6FA8EBD4}"/>
              </a:ext>
            </a:extLst>
          </p:cNvPr>
          <p:cNvGrpSpPr/>
          <p:nvPr/>
        </p:nvGrpSpPr>
        <p:grpSpPr>
          <a:xfrm>
            <a:off x="4394287" y="4885813"/>
            <a:ext cx="1623548" cy="628812"/>
            <a:chOff x="3295715" y="3803255"/>
            <a:chExt cx="1217661" cy="471609"/>
          </a:xfrm>
        </p:grpSpPr>
        <p:sp>
          <p:nvSpPr>
            <p:cNvPr id="2" name="Rectangle 1">
              <a:extLst>
                <a:ext uri="{FF2B5EF4-FFF2-40B4-BE49-F238E27FC236}">
                  <a16:creationId xmlns:a16="http://schemas.microsoft.com/office/drawing/2014/main" id="{646B7F8D-F551-4883-AD17-8B2C0E1DE737}"/>
                </a:ext>
              </a:extLst>
            </p:cNvPr>
            <p:cNvSpPr/>
            <p:nvPr/>
          </p:nvSpPr>
          <p:spPr>
            <a:xfrm>
              <a:off x="3295715" y="3803255"/>
              <a:ext cx="1217661" cy="471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GB" sz="3200"/>
            </a:p>
          </p:txBody>
        </p:sp>
        <p:pic>
          <p:nvPicPr>
            <p:cNvPr id="19" name="Picture 29">
              <a:extLst>
                <a:ext uri="{FF2B5EF4-FFF2-40B4-BE49-F238E27FC236}">
                  <a16:creationId xmlns:a16="http://schemas.microsoft.com/office/drawing/2014/main" id="{FBEA5D32-5EB5-40D5-933A-F1101525AAA7}"/>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4076885" y="3855550"/>
              <a:ext cx="436491" cy="403458"/>
            </a:xfrm>
            <a:prstGeom prst="rect">
              <a:avLst/>
            </a:prstGeom>
            <a:solidFill>
              <a:schemeClr val="bg1"/>
            </a:solidFill>
          </p:spPr>
        </p:pic>
        <p:pic>
          <p:nvPicPr>
            <p:cNvPr id="20" name="Picture 29">
              <a:extLst>
                <a:ext uri="{FF2B5EF4-FFF2-40B4-BE49-F238E27FC236}">
                  <a16:creationId xmlns:a16="http://schemas.microsoft.com/office/drawing/2014/main" id="{B4F05D4D-BAE7-461F-B2BD-E45486AA52D8}"/>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3295715" y="3803255"/>
              <a:ext cx="810322" cy="471609"/>
            </a:xfrm>
            <a:prstGeom prst="rect">
              <a:avLst/>
            </a:prstGeom>
            <a:solidFill>
              <a:schemeClr val="bg1"/>
            </a:solidFill>
            <a:ln>
              <a:noFill/>
            </a:ln>
          </p:spPr>
        </p:pic>
      </p:grpSp>
      <p:pic>
        <p:nvPicPr>
          <p:cNvPr id="21" name="図プレースホルダー 17">
            <a:extLst>
              <a:ext uri="{FF2B5EF4-FFF2-40B4-BE49-F238E27FC236}">
                <a16:creationId xmlns:a16="http://schemas.microsoft.com/office/drawing/2014/main" id="{7980B36E-DE00-4AF9-8CE7-1843F5917272}"/>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6525513" y="3678472"/>
            <a:ext cx="1425148" cy="1521747"/>
          </a:xfrm>
          <a:prstGeom prst="rect">
            <a:avLst/>
          </a:prstGeom>
          <a:ln>
            <a:solidFill>
              <a:schemeClr val="tx1"/>
            </a:solidFill>
          </a:ln>
        </p:spPr>
      </p:pic>
      <p:pic>
        <p:nvPicPr>
          <p:cNvPr id="22" name="図プレースホルダー 25">
            <a:extLst>
              <a:ext uri="{FF2B5EF4-FFF2-40B4-BE49-F238E27FC236}">
                <a16:creationId xmlns:a16="http://schemas.microsoft.com/office/drawing/2014/main" id="{2376165C-3530-4949-AA09-B6598F768AF2}"/>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rot="5400000">
            <a:off x="8027832" y="3678472"/>
            <a:ext cx="1524379" cy="1524379"/>
          </a:xfrm>
          <a:prstGeom prst="rect">
            <a:avLst/>
          </a:prstGeom>
          <a:ln>
            <a:solidFill>
              <a:schemeClr val="tx1"/>
            </a:solidFill>
          </a:ln>
        </p:spPr>
      </p:pic>
      <p:grpSp>
        <p:nvGrpSpPr>
          <p:cNvPr id="23" name="Group 22">
            <a:extLst>
              <a:ext uri="{FF2B5EF4-FFF2-40B4-BE49-F238E27FC236}">
                <a16:creationId xmlns:a16="http://schemas.microsoft.com/office/drawing/2014/main" id="{08A05E93-33FB-4077-957B-77058052891E}"/>
              </a:ext>
            </a:extLst>
          </p:cNvPr>
          <p:cNvGrpSpPr/>
          <p:nvPr/>
        </p:nvGrpSpPr>
        <p:grpSpPr>
          <a:xfrm>
            <a:off x="9694322" y="3676049"/>
            <a:ext cx="1531741" cy="1524379"/>
            <a:chOff x="6817199" y="2217688"/>
            <a:chExt cx="1148806" cy="1143284"/>
          </a:xfrm>
        </p:grpSpPr>
        <p:pic>
          <p:nvPicPr>
            <p:cNvPr id="24" name="図プレースホルダー 37">
              <a:extLst>
                <a:ext uri="{FF2B5EF4-FFF2-40B4-BE49-F238E27FC236}">
                  <a16:creationId xmlns:a16="http://schemas.microsoft.com/office/drawing/2014/main" id="{94FCA57B-B9F0-45CD-90BD-359FF9C0166E}"/>
                </a:ext>
              </a:extLst>
            </p:cNvPr>
            <p:cNvPicPr>
              <a:picLocks noChangeAspect="1"/>
            </p:cNvPicPr>
            <p:nvPr/>
          </p:nvPicPr>
          <p:blipFill>
            <a:blip r:embed="rId17" cstate="print">
              <a:extLst>
                <a:ext uri="{BEBA8EAE-BF5A-486C-A8C5-ECC9F3942E4B}">
                  <a14:imgProps xmlns:a14="http://schemas.microsoft.com/office/drawing/2010/main">
                    <a14:imgLayer r:embed="rId18">
                      <a14:imgEffect>
                        <a14:saturation sat="66000"/>
                      </a14:imgEffect>
                    </a14:imgLayer>
                  </a14:imgProps>
                </a:ext>
                <a:ext uri="{28A0092B-C50C-407E-A947-70E740481C1C}">
                  <a14:useLocalDpi xmlns:a14="http://schemas.microsoft.com/office/drawing/2010/main"/>
                </a:ext>
              </a:extLst>
            </a:blip>
            <a:srcRect l="12529" r="12529"/>
            <a:stretch>
              <a:fillRect/>
            </a:stretch>
          </p:blipFill>
          <p:spPr>
            <a:xfrm>
              <a:off x="6822721" y="2217688"/>
              <a:ext cx="1143284" cy="1143284"/>
            </a:xfrm>
            <a:prstGeom prst="rect">
              <a:avLst/>
            </a:prstGeom>
            <a:solidFill>
              <a:schemeClr val="accent1"/>
            </a:solidFill>
            <a:ln>
              <a:solidFill>
                <a:schemeClr val="tx1"/>
              </a:solidFill>
            </a:ln>
          </p:spPr>
        </p:pic>
        <p:pic>
          <p:nvPicPr>
            <p:cNvPr id="25" name="コンテンツ プレースホルダー 4">
              <a:extLst>
                <a:ext uri="{FF2B5EF4-FFF2-40B4-BE49-F238E27FC236}">
                  <a16:creationId xmlns:a16="http://schemas.microsoft.com/office/drawing/2014/main" id="{E399357D-1C37-4DA4-8A82-E3AF594C3199}"/>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6817199" y="2315439"/>
              <a:ext cx="334293" cy="616352"/>
            </a:xfrm>
            <a:prstGeom prst="rect">
              <a:avLst/>
            </a:prstGeom>
            <a:solidFill>
              <a:schemeClr val="accent1"/>
            </a:solidFill>
          </p:spPr>
        </p:pic>
      </p:grpSp>
      <p:sp>
        <p:nvSpPr>
          <p:cNvPr id="30" name="TextBox 29">
            <a:extLst>
              <a:ext uri="{FF2B5EF4-FFF2-40B4-BE49-F238E27FC236}">
                <a16:creationId xmlns:a16="http://schemas.microsoft.com/office/drawing/2014/main" id="{D1541D5A-3EB4-482B-9298-7C7E562965D6}"/>
              </a:ext>
            </a:extLst>
          </p:cNvPr>
          <p:cNvSpPr txBox="1"/>
          <p:nvPr/>
        </p:nvSpPr>
        <p:spPr>
          <a:xfrm>
            <a:off x="1429988" y="5702169"/>
            <a:ext cx="2109020" cy="54386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52396" algn="ctr">
              <a:spcBef>
                <a:spcPct val="20000"/>
              </a:spcBef>
              <a:buClr>
                <a:schemeClr val="accent1"/>
              </a:buClr>
              <a:buSzPct val="85000"/>
            </a:pPr>
            <a:r>
              <a:rPr lang="en-US" sz="1467" dirty="0">
                <a:solidFill>
                  <a:srgbClr val="260345"/>
                </a:solidFill>
                <a:latin typeface="Calibri" pitchFamily="34" charset="0"/>
                <a:ea typeface="MS PGothic" pitchFamily="34" charset="-128"/>
              </a:rPr>
              <a:t>First TV Campaign </a:t>
            </a:r>
            <a:br>
              <a:rPr lang="en-US" sz="1467" dirty="0">
                <a:solidFill>
                  <a:srgbClr val="260345"/>
                </a:solidFill>
                <a:latin typeface="Calibri" pitchFamily="34" charset="0"/>
                <a:ea typeface="MS PGothic" pitchFamily="34" charset="-128"/>
              </a:rPr>
            </a:br>
            <a:r>
              <a:rPr lang="en-US" sz="1467" dirty="0">
                <a:solidFill>
                  <a:srgbClr val="260345"/>
                </a:solidFill>
                <a:latin typeface="Calibri" pitchFamily="34" charset="0"/>
                <a:ea typeface="MS PGothic" pitchFamily="34" charset="-128"/>
              </a:rPr>
              <a:t>in 6 years</a:t>
            </a:r>
          </a:p>
        </p:txBody>
      </p:sp>
      <p:sp>
        <p:nvSpPr>
          <p:cNvPr id="31" name="TextBox 30">
            <a:extLst>
              <a:ext uri="{FF2B5EF4-FFF2-40B4-BE49-F238E27FC236}">
                <a16:creationId xmlns:a16="http://schemas.microsoft.com/office/drawing/2014/main" id="{DB3B3B3D-4A6C-4204-A5E5-8E2383B283D6}"/>
              </a:ext>
            </a:extLst>
          </p:cNvPr>
          <p:cNvSpPr txBox="1"/>
          <p:nvPr/>
        </p:nvSpPr>
        <p:spPr>
          <a:xfrm>
            <a:off x="4283879" y="5584352"/>
            <a:ext cx="1776479" cy="54386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52396" algn="ctr">
              <a:spcBef>
                <a:spcPct val="20000"/>
              </a:spcBef>
              <a:buClr>
                <a:schemeClr val="accent1"/>
              </a:buClr>
              <a:buSzPct val="85000"/>
            </a:pPr>
            <a:r>
              <a:rPr lang="en-US" sz="1467" dirty="0">
                <a:solidFill>
                  <a:srgbClr val="260345"/>
                </a:solidFill>
                <a:latin typeface="Calibri" pitchFamily="34" charset="0"/>
                <a:ea typeface="MS PGothic" pitchFamily="34" charset="-128"/>
              </a:rPr>
              <a:t>Digital Media Advertising</a:t>
            </a:r>
          </a:p>
        </p:txBody>
      </p:sp>
      <p:sp>
        <p:nvSpPr>
          <p:cNvPr id="32" name="TextBox 31">
            <a:extLst>
              <a:ext uri="{FF2B5EF4-FFF2-40B4-BE49-F238E27FC236}">
                <a16:creationId xmlns:a16="http://schemas.microsoft.com/office/drawing/2014/main" id="{A7290A05-03A6-4340-92C7-7330CE0548C0}"/>
              </a:ext>
            </a:extLst>
          </p:cNvPr>
          <p:cNvSpPr txBox="1"/>
          <p:nvPr/>
        </p:nvSpPr>
        <p:spPr>
          <a:xfrm>
            <a:off x="6437311" y="5444221"/>
            <a:ext cx="3026699" cy="318100"/>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52396" algn="ctr">
              <a:spcBef>
                <a:spcPct val="20000"/>
              </a:spcBef>
              <a:buClr>
                <a:schemeClr val="accent1"/>
              </a:buClr>
              <a:buSzPct val="85000"/>
            </a:pPr>
            <a:r>
              <a:rPr lang="en-US" sz="1467" dirty="0">
                <a:solidFill>
                  <a:srgbClr val="260345"/>
                </a:solidFill>
                <a:latin typeface="Calibri" pitchFamily="34" charset="0"/>
                <a:ea typeface="MS PGothic" pitchFamily="34" charset="-128"/>
              </a:rPr>
              <a:t>Train Carriages &amp; Stations</a:t>
            </a:r>
          </a:p>
        </p:txBody>
      </p:sp>
      <p:sp>
        <p:nvSpPr>
          <p:cNvPr id="33" name="TextBox 32">
            <a:extLst>
              <a:ext uri="{FF2B5EF4-FFF2-40B4-BE49-F238E27FC236}">
                <a16:creationId xmlns:a16="http://schemas.microsoft.com/office/drawing/2014/main" id="{0CBC3B7F-8815-4D88-8AE4-03275E7DAA56}"/>
              </a:ext>
            </a:extLst>
          </p:cNvPr>
          <p:cNvSpPr txBox="1"/>
          <p:nvPr/>
        </p:nvSpPr>
        <p:spPr>
          <a:xfrm>
            <a:off x="9705422" y="5494505"/>
            <a:ext cx="1531741" cy="58900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52396" algn="ctr">
              <a:spcBef>
                <a:spcPct val="20000"/>
              </a:spcBef>
              <a:buClr>
                <a:schemeClr val="accent1"/>
              </a:buClr>
              <a:buSzPct val="85000"/>
            </a:pPr>
            <a:r>
              <a:rPr lang="en-US" sz="1467" dirty="0">
                <a:solidFill>
                  <a:srgbClr val="260345"/>
                </a:solidFill>
                <a:latin typeface="Calibri" pitchFamily="34" charset="0"/>
                <a:ea typeface="MS PGothic" pitchFamily="34" charset="-128"/>
              </a:rPr>
              <a:t>Digital Instore</a:t>
            </a:r>
          </a:p>
          <a:p>
            <a:pPr marL="152396" algn="ctr">
              <a:spcBef>
                <a:spcPct val="20000"/>
              </a:spcBef>
              <a:buClr>
                <a:schemeClr val="accent1"/>
              </a:buClr>
              <a:buSzPct val="85000"/>
            </a:pPr>
            <a:r>
              <a:rPr lang="en-US" sz="1467" dirty="0">
                <a:solidFill>
                  <a:srgbClr val="260345"/>
                </a:solidFill>
                <a:latin typeface="Calibri" pitchFamily="34" charset="0"/>
                <a:ea typeface="MS PGothic" pitchFamily="34" charset="-128"/>
              </a:rPr>
              <a:t>&amp; POS support</a:t>
            </a:r>
          </a:p>
        </p:txBody>
      </p:sp>
    </p:spTree>
    <p:extLst>
      <p:ext uri="{BB962C8B-B14F-4D97-AF65-F5344CB8AC3E}">
        <p14:creationId xmlns:p14="http://schemas.microsoft.com/office/powerpoint/2010/main" val="411695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BD81F6-F9C4-4AAE-8829-A7E9437A051E}"/>
              </a:ext>
            </a:extLst>
          </p:cNvPr>
          <p:cNvSpPr>
            <a:spLocks noGrp="1"/>
          </p:cNvSpPr>
          <p:nvPr>
            <p:ph type="title"/>
          </p:nvPr>
        </p:nvSpPr>
        <p:spPr>
          <a:xfrm>
            <a:off x="402336" y="228600"/>
            <a:ext cx="11379200" cy="758952"/>
          </a:xfrm>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733" dirty="0">
                <a:solidFill>
                  <a:srgbClr val="542A44"/>
                </a:solidFill>
              </a:rPr>
              <a:t>JAPAN – TRACKING THE CAMPAIGN</a:t>
            </a:r>
          </a:p>
        </p:txBody>
      </p:sp>
      <p:sp>
        <p:nvSpPr>
          <p:cNvPr id="5" name="TextBox 4">
            <a:extLst>
              <a:ext uri="{FF2B5EF4-FFF2-40B4-BE49-F238E27FC236}">
                <a16:creationId xmlns:a16="http://schemas.microsoft.com/office/drawing/2014/main" id="{B07BEC97-D28C-479F-A000-A4DC1597C614}"/>
              </a:ext>
            </a:extLst>
          </p:cNvPr>
          <p:cNvSpPr txBox="1"/>
          <p:nvPr/>
        </p:nvSpPr>
        <p:spPr>
          <a:xfrm>
            <a:off x="402336" y="2413001"/>
            <a:ext cx="6502400" cy="2995692"/>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Georgia"/>
                <a:ea typeface="+mn-ea"/>
                <a:cs typeface="+mn-cs"/>
              </a:rPr>
              <a:t>In November, 2019 (at the conclusion of the TV flight), a quantitative study was conducted among 2,000 consumers in Tokyo and the surrounding areas – where the commercial was run.</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prstClr val="black"/>
              </a:solidFill>
              <a:effectLst/>
              <a:uLnTx/>
              <a:uFillTx/>
              <a:latin typeface="Georgia"/>
              <a:ea typeface="+mn-ea"/>
              <a:cs typeface="+mn-cs"/>
            </a:endParaRPr>
          </a:p>
        </p:txBody>
      </p:sp>
      <p:pic>
        <p:nvPicPr>
          <p:cNvPr id="6" name="Picture 5">
            <a:extLst>
              <a:ext uri="{FF2B5EF4-FFF2-40B4-BE49-F238E27FC236}">
                <a16:creationId xmlns:a16="http://schemas.microsoft.com/office/drawing/2014/main" id="{9DD863E9-4B51-4E6F-9019-6B0B5D54E377}"/>
              </a:ext>
            </a:extLst>
          </p:cNvPr>
          <p:cNvPicPr>
            <a:picLocks noChangeAspect="1"/>
          </p:cNvPicPr>
          <p:nvPr/>
        </p:nvPicPr>
        <p:blipFill>
          <a:blip r:embed="rId2"/>
          <a:stretch>
            <a:fillRect/>
          </a:stretch>
        </p:blipFill>
        <p:spPr>
          <a:xfrm>
            <a:off x="7010400" y="1600201"/>
            <a:ext cx="4470400" cy="4591505"/>
          </a:xfrm>
          <a:prstGeom prst="rect">
            <a:avLst/>
          </a:prstGeom>
        </p:spPr>
      </p:pic>
    </p:spTree>
    <p:extLst>
      <p:ext uri="{BB962C8B-B14F-4D97-AF65-F5344CB8AC3E}">
        <p14:creationId xmlns:p14="http://schemas.microsoft.com/office/powerpoint/2010/main" val="3347541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200" dirty="0">
                <a:solidFill>
                  <a:srgbClr val="542A44"/>
                </a:solidFill>
              </a:rPr>
              <a:t>HOW DID THE AD PERFORM IN THE “REAL WORLD”?</a:t>
            </a:r>
          </a:p>
        </p:txBody>
      </p:sp>
      <p:sp>
        <p:nvSpPr>
          <p:cNvPr id="7" name="TextBox 6"/>
          <p:cNvSpPr txBox="1"/>
          <p:nvPr/>
        </p:nvSpPr>
        <p:spPr>
          <a:xfrm>
            <a:off x="319532" y="1533556"/>
            <a:ext cx="11684000" cy="46166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eorgia"/>
                <a:ea typeface="+mn-ea"/>
                <a:cs typeface="+mn-cs"/>
              </a:rPr>
              <a:t>For a new campaign, the ad elicited strong recall and motivation scores</a:t>
            </a:r>
          </a:p>
        </p:txBody>
      </p:sp>
      <p:sp>
        <p:nvSpPr>
          <p:cNvPr id="6" name="TextBox 5">
            <a:extLst>
              <a:ext uri="{FF2B5EF4-FFF2-40B4-BE49-F238E27FC236}">
                <a16:creationId xmlns:a16="http://schemas.microsoft.com/office/drawing/2014/main" id="{20BE2B4D-8F62-4681-AD2C-988DE0BE43F0}"/>
              </a:ext>
            </a:extLst>
          </p:cNvPr>
          <p:cNvSpPr txBox="1"/>
          <p:nvPr/>
        </p:nvSpPr>
        <p:spPr>
          <a:xfrm>
            <a:off x="188467" y="6398160"/>
            <a:ext cx="11815065" cy="29745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609585"/>
            <a:r>
              <a:rPr lang="en-US" sz="1333" dirty="0">
                <a:solidFill>
                  <a:prstClr val="black"/>
                </a:solidFill>
              </a:rPr>
              <a:t>Q. Please watch the following video – do you remember seeing this ad? Q. And, does the main idea or message of the ads make you want buy CA prunes?  </a:t>
            </a:r>
          </a:p>
        </p:txBody>
      </p:sp>
      <p:graphicFrame>
        <p:nvGraphicFramePr>
          <p:cNvPr id="10" name="Chart 9">
            <a:extLst>
              <a:ext uri="{FF2B5EF4-FFF2-40B4-BE49-F238E27FC236}">
                <a16:creationId xmlns:a16="http://schemas.microsoft.com/office/drawing/2014/main" id="{D706F7A6-4C78-41AA-A4AA-5A839377DA0C}"/>
              </a:ext>
            </a:extLst>
          </p:cNvPr>
          <p:cNvGraphicFramePr/>
          <p:nvPr/>
        </p:nvGraphicFramePr>
        <p:xfrm>
          <a:off x="6197600" y="2311401"/>
          <a:ext cx="5583936" cy="3454400"/>
        </p:xfrm>
        <a:graphic>
          <a:graphicData uri="http://schemas.openxmlformats.org/drawingml/2006/chart">
            <c:chart xmlns:c="http://schemas.openxmlformats.org/drawingml/2006/chart" xmlns:r="http://schemas.openxmlformats.org/officeDocument/2006/relationships" r:id="rId3"/>
          </a:graphicData>
        </a:graphic>
      </p:graphicFrame>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1199" y="2125108"/>
            <a:ext cx="4051300" cy="200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Callout 2"/>
          <p:cNvSpPr/>
          <p:nvPr/>
        </p:nvSpPr>
        <p:spPr>
          <a:xfrm>
            <a:off x="242455" y="4131708"/>
            <a:ext cx="5955145" cy="2211033"/>
          </a:xfrm>
          <a:prstGeom prst="wedgeEllipseCallout">
            <a:avLst>
              <a:gd name="adj1" fmla="val -18388"/>
              <a:gd name="adj2" fmla="val -59151"/>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800" dirty="0"/>
              <a:t>25% of the respondents recalled seeing the prune advertisement – a strong score for a new campaign!</a:t>
            </a:r>
          </a:p>
        </p:txBody>
      </p:sp>
    </p:spTree>
    <p:extLst>
      <p:ext uri="{BB962C8B-B14F-4D97-AF65-F5344CB8AC3E}">
        <p14:creationId xmlns:p14="http://schemas.microsoft.com/office/powerpoint/2010/main" val="1904226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rgbClr val="542A44"/>
                </a:solidFill>
              </a:rPr>
              <a:t>METHODOLOGY</a:t>
            </a:r>
          </a:p>
        </p:txBody>
      </p:sp>
      <p:sp>
        <p:nvSpPr>
          <p:cNvPr id="7" name="TextBox 6"/>
          <p:cNvSpPr txBox="1"/>
          <p:nvPr/>
        </p:nvSpPr>
        <p:spPr>
          <a:xfrm>
            <a:off x="406400" y="1510146"/>
            <a:ext cx="11480800" cy="3416320"/>
          </a:xfrm>
          <a:prstGeom prst="rect">
            <a:avLst/>
          </a:prstGeom>
          <a:noFill/>
          <a:ln>
            <a:noFill/>
          </a:ln>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rgbClr val="542A44"/>
                </a:solidFill>
              </a:rPr>
              <a:t>Today, we will be looking at insights from 3 different markets, with different objectives and different research approaches:</a:t>
            </a:r>
          </a:p>
          <a:p>
            <a:endParaRPr lang="en-US" dirty="0">
              <a:solidFill>
                <a:srgbClr val="542A44"/>
              </a:solidFill>
            </a:endParaRPr>
          </a:p>
          <a:p>
            <a:r>
              <a:rPr lang="en-US" b="1" dirty="0">
                <a:solidFill>
                  <a:srgbClr val="542A44"/>
                </a:solidFill>
              </a:rPr>
              <a:t>Italy</a:t>
            </a:r>
            <a:r>
              <a:rPr lang="en-US" dirty="0">
                <a:solidFill>
                  <a:srgbClr val="542A44"/>
                </a:solidFill>
              </a:rPr>
              <a:t>: a mature market,  where consumer tracking has been conducted for many years</a:t>
            </a:r>
          </a:p>
          <a:p>
            <a:pPr lvl="1"/>
            <a:endParaRPr lang="en-US" dirty="0">
              <a:solidFill>
                <a:srgbClr val="542A44"/>
              </a:solidFill>
            </a:endParaRPr>
          </a:p>
          <a:p>
            <a:r>
              <a:rPr lang="en-US" b="1" dirty="0">
                <a:solidFill>
                  <a:srgbClr val="542A44"/>
                </a:solidFill>
              </a:rPr>
              <a:t>Japan</a:t>
            </a:r>
            <a:r>
              <a:rPr lang="en-US" dirty="0">
                <a:solidFill>
                  <a:srgbClr val="542A44"/>
                </a:solidFill>
              </a:rPr>
              <a:t>: a mature market, with new advertising testing and tracking</a:t>
            </a:r>
          </a:p>
          <a:p>
            <a:pPr lvl="1"/>
            <a:endParaRPr lang="en-US" dirty="0">
              <a:solidFill>
                <a:srgbClr val="542A44"/>
              </a:solidFill>
            </a:endParaRPr>
          </a:p>
          <a:p>
            <a:r>
              <a:rPr lang="en-US" b="1" dirty="0">
                <a:solidFill>
                  <a:srgbClr val="542A44"/>
                </a:solidFill>
              </a:rPr>
              <a:t>UAE</a:t>
            </a:r>
            <a:r>
              <a:rPr lang="en-US" dirty="0">
                <a:solidFill>
                  <a:srgbClr val="542A44"/>
                </a:solidFill>
              </a:rPr>
              <a:t>: a potential new export market for the CPB</a:t>
            </a:r>
          </a:p>
        </p:txBody>
      </p:sp>
      <p:sp>
        <p:nvSpPr>
          <p:cNvPr id="6" name="TextBox 5"/>
          <p:cNvSpPr txBox="1"/>
          <p:nvPr/>
        </p:nvSpPr>
        <p:spPr>
          <a:xfrm>
            <a:off x="304800" y="5133109"/>
            <a:ext cx="11684000" cy="230832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42A44"/>
                </a:solidFill>
                <a:effectLst/>
                <a:uLnTx/>
                <a:uFillTx/>
                <a:latin typeface="Georgia"/>
              </a:rPr>
              <a:t>Large scale consumer (and trade) interviewing </a:t>
            </a:r>
            <a:r>
              <a:rPr lang="en-US" dirty="0">
                <a:solidFill>
                  <a:srgbClr val="542A44"/>
                </a:solidFill>
                <a:latin typeface="Georgia"/>
              </a:rPr>
              <a:t>has</a:t>
            </a:r>
            <a:r>
              <a:rPr kumimoji="0" lang="en-US" b="0" i="0" u="none" strike="noStrike" kern="1200" cap="none" spc="0" normalizeH="0" baseline="0" noProof="0" dirty="0">
                <a:ln>
                  <a:noFill/>
                </a:ln>
                <a:solidFill>
                  <a:srgbClr val="542A44"/>
                </a:solidFill>
                <a:effectLst/>
                <a:uLnTx/>
                <a:uFillTx/>
                <a:latin typeface="Georgia"/>
              </a:rPr>
              <a:t> been conducted in a number of key markets</a:t>
            </a:r>
            <a:r>
              <a:rPr kumimoji="0" lang="en-US" b="0" i="0" u="none" strike="noStrike" kern="1200" cap="none" spc="0" normalizeH="0" noProof="0" dirty="0">
                <a:ln>
                  <a:noFill/>
                </a:ln>
                <a:solidFill>
                  <a:srgbClr val="542A44"/>
                </a:solidFill>
                <a:effectLst/>
                <a:uLnTx/>
                <a:uFillTx/>
                <a:latin typeface="Georgia"/>
              </a:rPr>
              <a:t> </a:t>
            </a:r>
            <a:r>
              <a:rPr kumimoji="0" lang="en-US" b="0" i="0" u="none" strike="noStrike" kern="1200" cap="none" spc="0" normalizeH="0" baseline="0" noProof="0" dirty="0">
                <a:ln>
                  <a:noFill/>
                </a:ln>
                <a:solidFill>
                  <a:srgbClr val="542A44"/>
                </a:solidFill>
                <a:effectLst/>
                <a:uLnTx/>
                <a:uFillTx/>
                <a:latin typeface="Georgia"/>
              </a:rPr>
              <a:t>– analyzing attitudes and usage with respect to prunes, as well as tracking advertising/ promotional awareness and impact.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solidFill>
                <a:srgbClr val="542A44"/>
              </a:solidFill>
              <a:latin typeface="Georgia"/>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542A44"/>
              </a:solidFill>
              <a:effectLst/>
              <a:uLnTx/>
              <a:uFillTx/>
              <a:latin typeface="Georgia"/>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Georgia"/>
            </a:endParaRPr>
          </a:p>
        </p:txBody>
      </p:sp>
      <p:pic>
        <p:nvPicPr>
          <p:cNvPr id="5" name="Picture 4">
            <a:extLst>
              <a:ext uri="{FF2B5EF4-FFF2-40B4-BE49-F238E27FC236}">
                <a16:creationId xmlns:a16="http://schemas.microsoft.com/office/drawing/2014/main" id="{548A1A88-09E5-42AA-B398-CD76C346404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819417" y="228600"/>
            <a:ext cx="962119" cy="962119"/>
          </a:xfrm>
          <a:prstGeom prst="rect">
            <a:avLst/>
          </a:prstGeom>
        </p:spPr>
      </p:pic>
    </p:spTree>
    <p:extLst>
      <p:ext uri="{BB962C8B-B14F-4D97-AF65-F5344CB8AC3E}">
        <p14:creationId xmlns:p14="http://schemas.microsoft.com/office/powerpoint/2010/main" val="3147448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rgbClr val="542A44"/>
                </a:solidFill>
              </a:rPr>
              <a:t>POSITIVE IMPACT ON PURCHASE INTENT</a:t>
            </a:r>
          </a:p>
        </p:txBody>
      </p:sp>
      <p:sp>
        <p:nvSpPr>
          <p:cNvPr id="7" name="TextBox 6"/>
          <p:cNvSpPr txBox="1"/>
          <p:nvPr/>
        </p:nvSpPr>
        <p:spPr>
          <a:xfrm>
            <a:off x="304800" y="1600201"/>
            <a:ext cx="11684000" cy="86177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eorgia"/>
                <a:ea typeface="+mn-ea"/>
                <a:cs typeface="+mn-cs"/>
              </a:rPr>
              <a:t>What impact will the advertising have on future behavior – over half said that they’ll buy prunes more often!</a:t>
            </a:r>
          </a:p>
        </p:txBody>
      </p:sp>
      <p:graphicFrame>
        <p:nvGraphicFramePr>
          <p:cNvPr id="5" name="Chart 4">
            <a:extLst>
              <a:ext uri="{FF2B5EF4-FFF2-40B4-BE49-F238E27FC236}">
                <a16:creationId xmlns:a16="http://schemas.microsoft.com/office/drawing/2014/main" id="{A2CFE6FE-EBD7-484D-B904-0BC9B4099F4A}"/>
              </a:ext>
            </a:extLst>
          </p:cNvPr>
          <p:cNvGraphicFramePr/>
          <p:nvPr>
            <p:extLst>
              <p:ext uri="{D42A27DB-BD31-4B8C-83A1-F6EECF244321}">
                <p14:modId xmlns:p14="http://schemas.microsoft.com/office/powerpoint/2010/main" val="2446444548"/>
              </p:ext>
            </p:extLst>
          </p:nvPr>
        </p:nvGraphicFramePr>
        <p:xfrm>
          <a:off x="349504" y="2539919"/>
          <a:ext cx="11484864" cy="371221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217838F4-C867-46BC-980D-3917ED86DC27}"/>
              </a:ext>
            </a:extLst>
          </p:cNvPr>
          <p:cNvSpPr txBox="1"/>
          <p:nvPr/>
        </p:nvSpPr>
        <p:spPr>
          <a:xfrm>
            <a:off x="304800" y="6352728"/>
            <a:ext cx="14192573" cy="29745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609585"/>
            <a:r>
              <a:rPr lang="en-US" sz="1333" dirty="0">
                <a:solidFill>
                  <a:prstClr val="black"/>
                </a:solidFill>
                <a:latin typeface="Rockwell" panose="02060603020205020403"/>
              </a:rPr>
              <a:t>Q. Based on what you have seen or heard about prunes, will you buy prunes…?</a:t>
            </a:r>
          </a:p>
        </p:txBody>
      </p:sp>
    </p:spTree>
    <p:extLst>
      <p:ext uri="{BB962C8B-B14F-4D97-AF65-F5344CB8AC3E}">
        <p14:creationId xmlns:p14="http://schemas.microsoft.com/office/powerpoint/2010/main" val="2544132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941E41F-8709-496F-A89D-A2A86D4BFACF}"/>
              </a:ext>
            </a:extLst>
          </p:cNvPr>
          <p:cNvSpPr>
            <a:spLocks noGrp="1"/>
          </p:cNvSpPr>
          <p:nvPr>
            <p:ph sz="quarter"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Sales increased in those regions where advertising took place.</a:t>
            </a:r>
            <a:endParaRPr lang="en-GB" dirty="0"/>
          </a:p>
        </p:txBody>
      </p:sp>
      <p:sp>
        <p:nvSpPr>
          <p:cNvPr id="6" name="Arrow: Right 5">
            <a:extLst>
              <a:ext uri="{FF2B5EF4-FFF2-40B4-BE49-F238E27FC236}">
                <a16:creationId xmlns:a16="http://schemas.microsoft.com/office/drawing/2014/main" id="{2D7A9BD5-7667-475A-A5DE-9E5F58C0DF11}"/>
              </a:ext>
            </a:extLst>
          </p:cNvPr>
          <p:cNvSpPr/>
          <p:nvPr/>
        </p:nvSpPr>
        <p:spPr>
          <a:xfrm rot="1079664">
            <a:off x="3215523" y="2466452"/>
            <a:ext cx="3149600" cy="172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4800" dirty="0"/>
              <a:t>-5%</a:t>
            </a:r>
            <a:endParaRPr lang="en-GB" sz="4800" dirty="0"/>
          </a:p>
        </p:txBody>
      </p:sp>
      <p:sp>
        <p:nvSpPr>
          <p:cNvPr id="7" name="Title 1">
            <a:extLst>
              <a:ext uri="{FF2B5EF4-FFF2-40B4-BE49-F238E27FC236}">
                <a16:creationId xmlns:a16="http://schemas.microsoft.com/office/drawing/2014/main" id="{C67136F6-0C10-4FED-8B6B-D7A1C6D34589}"/>
              </a:ext>
            </a:extLst>
          </p:cNvPr>
          <p:cNvSpPr>
            <a:spLocks noGrp="1"/>
          </p:cNvSpPr>
          <p:nvPr>
            <p:ph type="title"/>
          </p:nvPr>
        </p:nvSpPr>
        <p:spPr>
          <a:xfrm>
            <a:off x="402167" y="228601"/>
            <a:ext cx="11379200" cy="759884"/>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rgbClr val="542A44"/>
                </a:solidFill>
              </a:rPr>
              <a:t>IMPACT OF THE ACTIVITY</a:t>
            </a:r>
          </a:p>
        </p:txBody>
      </p:sp>
      <p:sp>
        <p:nvSpPr>
          <p:cNvPr id="8" name="Arrow: Right 7">
            <a:extLst>
              <a:ext uri="{FF2B5EF4-FFF2-40B4-BE49-F238E27FC236}">
                <a16:creationId xmlns:a16="http://schemas.microsoft.com/office/drawing/2014/main" id="{C1B1C281-2024-4F7A-90FE-3CE42FD7EDEA}"/>
              </a:ext>
            </a:extLst>
          </p:cNvPr>
          <p:cNvSpPr/>
          <p:nvPr/>
        </p:nvSpPr>
        <p:spPr>
          <a:xfrm rot="20299676">
            <a:off x="7401680" y="2424821"/>
            <a:ext cx="3149600" cy="1727200"/>
          </a:xfrm>
          <a:prstGeom prst="rightArrow">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4267" dirty="0"/>
              <a:t>+6%</a:t>
            </a:r>
            <a:endParaRPr lang="en-GB" sz="4267" dirty="0"/>
          </a:p>
        </p:txBody>
      </p:sp>
      <p:grpSp>
        <p:nvGrpSpPr>
          <p:cNvPr id="9" name="Group 8">
            <a:extLst>
              <a:ext uri="{FF2B5EF4-FFF2-40B4-BE49-F238E27FC236}">
                <a16:creationId xmlns:a16="http://schemas.microsoft.com/office/drawing/2014/main" id="{7E27733A-4797-42EC-BA82-97BC47CE62B5}"/>
              </a:ext>
            </a:extLst>
          </p:cNvPr>
          <p:cNvGrpSpPr/>
          <p:nvPr/>
        </p:nvGrpSpPr>
        <p:grpSpPr>
          <a:xfrm>
            <a:off x="7668567" y="3926977"/>
            <a:ext cx="2615827" cy="2615827"/>
            <a:chOff x="956110" y="1856191"/>
            <a:chExt cx="1969368" cy="1969368"/>
          </a:xfrm>
        </p:grpSpPr>
        <p:pic>
          <p:nvPicPr>
            <p:cNvPr id="10" name="Picture 9">
              <a:extLst>
                <a:ext uri="{FF2B5EF4-FFF2-40B4-BE49-F238E27FC236}">
                  <a16:creationId xmlns:a16="http://schemas.microsoft.com/office/drawing/2014/main" id="{2ABC748F-9B3F-447A-826B-BCCF822B4E4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87624" y="2294129"/>
              <a:ext cx="1487534" cy="828401"/>
            </a:xfrm>
            <a:prstGeom prst="rect">
              <a:avLst/>
            </a:prstGeom>
            <a:ln w="57150">
              <a:solidFill>
                <a:schemeClr val="tx1"/>
              </a:solidFill>
            </a:ln>
          </p:spPr>
        </p:pic>
        <p:pic>
          <p:nvPicPr>
            <p:cNvPr id="11" name="Graphic 10" descr="Monitor">
              <a:extLst>
                <a:ext uri="{FF2B5EF4-FFF2-40B4-BE49-F238E27FC236}">
                  <a16:creationId xmlns:a16="http://schemas.microsoft.com/office/drawing/2014/main" id="{AB246A40-8A4A-4321-B31F-E68A4B55C4A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6110" y="1856191"/>
              <a:ext cx="1969368" cy="1969368"/>
            </a:xfrm>
            <a:prstGeom prst="rect">
              <a:avLst/>
            </a:prstGeom>
          </p:spPr>
        </p:pic>
      </p:grpSp>
      <p:sp>
        <p:nvSpPr>
          <p:cNvPr id="12" name="TextBox 11">
            <a:extLst>
              <a:ext uri="{FF2B5EF4-FFF2-40B4-BE49-F238E27FC236}">
                <a16:creationId xmlns:a16="http://schemas.microsoft.com/office/drawing/2014/main" id="{3AF3FCF6-447E-4120-9D16-59C91E87CBB4}"/>
              </a:ext>
            </a:extLst>
          </p:cNvPr>
          <p:cNvSpPr txBox="1"/>
          <p:nvPr/>
        </p:nvSpPr>
        <p:spPr>
          <a:xfrm>
            <a:off x="203200" y="6393410"/>
            <a:ext cx="11988800" cy="266676"/>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609585"/>
            <a:r>
              <a:rPr lang="en-US" sz="1133" dirty="0">
                <a:solidFill>
                  <a:prstClr val="black"/>
                </a:solidFill>
                <a:latin typeface="Rockwell" panose="02060603020205020403"/>
              </a:rPr>
              <a:t>Source: Store Sales POS data. Before advertising in selected regions (2 weeks to Oct 14 2019) and during (2 weeks to Nov 11 2019) vs same periods Prior Year.</a:t>
            </a:r>
          </a:p>
        </p:txBody>
      </p:sp>
      <p:grpSp>
        <p:nvGrpSpPr>
          <p:cNvPr id="17" name="Group 16">
            <a:extLst>
              <a:ext uri="{FF2B5EF4-FFF2-40B4-BE49-F238E27FC236}">
                <a16:creationId xmlns:a16="http://schemas.microsoft.com/office/drawing/2014/main" id="{AAB15FE0-3B32-4DA5-B366-F124397B8CE8}"/>
              </a:ext>
            </a:extLst>
          </p:cNvPr>
          <p:cNvGrpSpPr/>
          <p:nvPr/>
        </p:nvGrpSpPr>
        <p:grpSpPr>
          <a:xfrm>
            <a:off x="2825369" y="3926977"/>
            <a:ext cx="2615827" cy="2615827"/>
            <a:chOff x="2119027" y="2945233"/>
            <a:chExt cx="1961870" cy="1961870"/>
          </a:xfrm>
        </p:grpSpPr>
        <p:pic>
          <p:nvPicPr>
            <p:cNvPr id="15" name="Graphic 14" descr="Monitor">
              <a:extLst>
                <a:ext uri="{FF2B5EF4-FFF2-40B4-BE49-F238E27FC236}">
                  <a16:creationId xmlns:a16="http://schemas.microsoft.com/office/drawing/2014/main" id="{E14949F9-D9EB-4D44-9386-7C58FD7FE1A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19027" y="2945233"/>
              <a:ext cx="1961870" cy="1961870"/>
            </a:xfrm>
            <a:prstGeom prst="rect">
              <a:avLst/>
            </a:prstGeom>
          </p:spPr>
        </p:pic>
        <p:sp>
          <p:nvSpPr>
            <p:cNvPr id="16" name="TextBox 15">
              <a:extLst>
                <a:ext uri="{FF2B5EF4-FFF2-40B4-BE49-F238E27FC236}">
                  <a16:creationId xmlns:a16="http://schemas.microsoft.com/office/drawing/2014/main" id="{8817E878-D9AD-401F-A948-9274D6AF05EF}"/>
                </a:ext>
              </a:extLst>
            </p:cNvPr>
            <p:cNvSpPr txBox="1"/>
            <p:nvPr/>
          </p:nvSpPr>
          <p:spPr>
            <a:xfrm>
              <a:off x="2362200" y="3324592"/>
              <a:ext cx="1447800" cy="1015663"/>
            </a:xfrm>
            <a:prstGeom prst="rect">
              <a:avLst/>
            </a:prstGeom>
            <a:solidFill>
              <a:schemeClr val="tx1"/>
            </a:solid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667" dirty="0">
                  <a:solidFill>
                    <a:schemeClr val="bg1"/>
                  </a:solidFill>
                </a:rPr>
                <a:t>Before </a:t>
              </a:r>
              <a:br>
                <a:rPr lang="en-US" sz="2667" dirty="0">
                  <a:solidFill>
                    <a:schemeClr val="bg1"/>
                  </a:solidFill>
                </a:rPr>
              </a:br>
              <a:r>
                <a:rPr lang="en-US" sz="2667" dirty="0">
                  <a:solidFill>
                    <a:schemeClr val="bg1"/>
                  </a:solidFill>
                </a:rPr>
                <a:t>advertising</a:t>
              </a:r>
              <a:br>
                <a:rPr lang="en-US" sz="2667" dirty="0">
                  <a:solidFill>
                    <a:schemeClr val="bg1"/>
                  </a:solidFill>
                </a:rPr>
              </a:br>
              <a:endParaRPr lang="en-GB" sz="2667" dirty="0">
                <a:solidFill>
                  <a:schemeClr val="bg1"/>
                </a:solidFill>
              </a:endParaRPr>
            </a:p>
          </p:txBody>
        </p:sp>
      </p:grpSp>
    </p:spTree>
    <p:extLst>
      <p:ext uri="{BB962C8B-B14F-4D97-AF65-F5344CB8AC3E}">
        <p14:creationId xmlns:p14="http://schemas.microsoft.com/office/powerpoint/2010/main" val="3335182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rgbClr val="542A44"/>
                </a:solidFill>
              </a:rPr>
              <a:t>UAE – EMERGING MARKET POTENTIAL</a:t>
            </a:r>
          </a:p>
        </p:txBody>
      </p:sp>
      <p:pic>
        <p:nvPicPr>
          <p:cNvPr id="3" name="Picture 2">
            <a:extLst>
              <a:ext uri="{FF2B5EF4-FFF2-40B4-BE49-F238E27FC236}">
                <a16:creationId xmlns:a16="http://schemas.microsoft.com/office/drawing/2014/main" id="{1FBDCF91-545D-4DD4-BC53-BA2A31D15517}"/>
              </a:ext>
            </a:extLst>
          </p:cNvPr>
          <p:cNvPicPr>
            <a:picLocks noChangeAspect="1"/>
          </p:cNvPicPr>
          <p:nvPr/>
        </p:nvPicPr>
        <p:blipFill>
          <a:blip r:embed="rId3"/>
          <a:stretch>
            <a:fillRect/>
          </a:stretch>
        </p:blipFill>
        <p:spPr>
          <a:xfrm>
            <a:off x="6604001" y="1701800"/>
            <a:ext cx="5000625" cy="4445000"/>
          </a:xfrm>
          <a:prstGeom prst="rect">
            <a:avLst/>
          </a:prstGeom>
        </p:spPr>
      </p:pic>
      <p:sp>
        <p:nvSpPr>
          <p:cNvPr id="9" name="Rectangular Callout 8"/>
          <p:cNvSpPr/>
          <p:nvPr/>
        </p:nvSpPr>
        <p:spPr>
          <a:xfrm>
            <a:off x="406400" y="1600200"/>
            <a:ext cx="5994400" cy="1524000"/>
          </a:xfrm>
          <a:prstGeom prst="wedgeRectCallout">
            <a:avLst>
              <a:gd name="adj1" fmla="val -20968"/>
              <a:gd name="adj2" fmla="val 58832"/>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1800" dirty="0"/>
              <a:t>The Situation:  A smaller, emerging market.</a:t>
            </a:r>
          </a:p>
          <a:p>
            <a:pPr algn="ctr"/>
            <a:endParaRPr lang="en-US" sz="1800" dirty="0"/>
          </a:p>
          <a:p>
            <a:pPr algn="ctr"/>
            <a:r>
              <a:rPr lang="en-US" sz="1800" dirty="0"/>
              <a:t>Growth potential due to traditional dried fruit consumption and growing health awareness among consumers</a:t>
            </a:r>
          </a:p>
        </p:txBody>
      </p:sp>
      <p:sp>
        <p:nvSpPr>
          <p:cNvPr id="10" name="Rectangular Callout 9"/>
          <p:cNvSpPr/>
          <p:nvPr/>
        </p:nvSpPr>
        <p:spPr>
          <a:xfrm>
            <a:off x="406400" y="3327400"/>
            <a:ext cx="5994400" cy="1727200"/>
          </a:xfrm>
          <a:prstGeom prst="wedgeRectCallout">
            <a:avLst>
              <a:gd name="adj1" fmla="val -20968"/>
              <a:gd name="adj2" fmla="val 58832"/>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1800" dirty="0"/>
              <a:t>Action:  An ATP investment was won</a:t>
            </a:r>
          </a:p>
          <a:p>
            <a:pPr algn="ctr"/>
            <a:endParaRPr lang="en-US" sz="1800" dirty="0"/>
          </a:p>
          <a:p>
            <a:pPr algn="ctr"/>
            <a:r>
              <a:rPr lang="en-US" sz="1800" dirty="0"/>
              <a:t>Primary research was conducted among consumers (</a:t>
            </a:r>
            <a:r>
              <a:rPr lang="en-US" sz="1800" dirty="0" err="1"/>
              <a:t>qual</a:t>
            </a:r>
            <a:r>
              <a:rPr lang="en-US" sz="1800" dirty="0"/>
              <a:t> and quant) and the trade</a:t>
            </a:r>
          </a:p>
          <a:p>
            <a:pPr algn="ctr"/>
            <a:endParaRPr lang="en-US" sz="1800" dirty="0"/>
          </a:p>
          <a:p>
            <a:pPr algn="ctr"/>
            <a:r>
              <a:rPr lang="en-US" sz="1800" dirty="0"/>
              <a:t>Ad campaign (trade, OOH) &amp; </a:t>
            </a:r>
            <a:r>
              <a:rPr lang="en-US" sz="1800" dirty="0" err="1"/>
              <a:t>Gulfood</a:t>
            </a:r>
            <a:endParaRPr lang="en-US" sz="1800" dirty="0"/>
          </a:p>
        </p:txBody>
      </p:sp>
      <p:sp>
        <p:nvSpPr>
          <p:cNvPr id="11" name="Rectangular Callout 10"/>
          <p:cNvSpPr/>
          <p:nvPr/>
        </p:nvSpPr>
        <p:spPr>
          <a:xfrm>
            <a:off x="406400" y="5257800"/>
            <a:ext cx="5994400" cy="1041400"/>
          </a:xfrm>
          <a:prstGeom prst="wedgeRectCallout">
            <a:avLst>
              <a:gd name="adj1" fmla="val -20968"/>
              <a:gd name="adj2" fmla="val 58832"/>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1800" dirty="0"/>
              <a:t>Results:  New trade contacts</a:t>
            </a:r>
          </a:p>
          <a:p>
            <a:pPr algn="ctr"/>
            <a:endParaRPr lang="en-US" sz="1800" dirty="0"/>
          </a:p>
          <a:p>
            <a:pPr algn="ctr"/>
            <a:r>
              <a:rPr lang="en-US" sz="1800" dirty="0"/>
              <a:t>INC and additional market support, still to come</a:t>
            </a:r>
          </a:p>
        </p:txBody>
      </p:sp>
    </p:spTree>
    <p:extLst>
      <p:ext uri="{BB962C8B-B14F-4D97-AF65-F5344CB8AC3E}">
        <p14:creationId xmlns:p14="http://schemas.microsoft.com/office/powerpoint/2010/main" val="369177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333248"/>
            <a:ext cx="11379200" cy="758952"/>
          </a:xfrm>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200" dirty="0">
                <a:solidFill>
                  <a:srgbClr val="542A44"/>
                </a:solidFill>
              </a:rPr>
              <a:t>REACTION TO THE TASTE AND THEIR LIKELIHOOD TO BUY PRUNES</a:t>
            </a:r>
          </a:p>
        </p:txBody>
      </p:sp>
      <p:sp>
        <p:nvSpPr>
          <p:cNvPr id="7" name="TextBox 6"/>
          <p:cNvSpPr txBox="1"/>
          <p:nvPr/>
        </p:nvSpPr>
        <p:spPr>
          <a:xfrm>
            <a:off x="304800" y="1600200"/>
            <a:ext cx="11684000" cy="1077218"/>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Georgia"/>
              </a:rPr>
              <a:t>How did the consumers react to the concept statement and sample they tried?</a:t>
            </a:r>
            <a:endParaRPr kumimoji="0" lang="en-US" sz="3200" b="0" i="0" u="none" strike="noStrike" kern="1200" cap="none" spc="0" normalizeH="0" baseline="0" noProof="0" dirty="0">
              <a:ln>
                <a:noFill/>
              </a:ln>
              <a:solidFill>
                <a:prstClr val="black"/>
              </a:solidFill>
              <a:effectLst/>
              <a:uLnTx/>
              <a:uFillTx/>
              <a:latin typeface="Georgia"/>
              <a:ea typeface="+mn-ea"/>
              <a:cs typeface="+mn-cs"/>
            </a:endParaRPr>
          </a:p>
        </p:txBody>
      </p:sp>
      <p:sp>
        <p:nvSpPr>
          <p:cNvPr id="9" name="TextBox 8">
            <a:extLst>
              <a:ext uri="{FF2B5EF4-FFF2-40B4-BE49-F238E27FC236}">
                <a16:creationId xmlns:a16="http://schemas.microsoft.com/office/drawing/2014/main" id="{F0207FBE-FB8A-4B99-9519-4C9DFDE8CFC9}"/>
              </a:ext>
            </a:extLst>
          </p:cNvPr>
          <p:cNvSpPr txBox="1"/>
          <p:nvPr/>
        </p:nvSpPr>
        <p:spPr>
          <a:xfrm>
            <a:off x="203200" y="6375400"/>
            <a:ext cx="11988800" cy="502573"/>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Rockwell" panose="02060603020205020403"/>
                <a:ea typeface="+mn-ea"/>
                <a:cs typeface="+mn-cs"/>
              </a:rPr>
              <a:t>Q.</a:t>
            </a:r>
            <a:r>
              <a:rPr kumimoji="0" lang="en-US" sz="1333" b="0" i="0" u="none" strike="noStrike" kern="1200" cap="none" spc="0" normalizeH="0" baseline="0" noProof="0" dirty="0">
                <a:ln>
                  <a:noFill/>
                </a:ln>
                <a:solidFill>
                  <a:srgbClr val="000000"/>
                </a:solidFill>
                <a:effectLst/>
                <a:uLnTx/>
                <a:uFillTx/>
                <a:latin typeface="Rockwell" panose="02060603020205020403"/>
                <a:ea typeface="+mn-ea"/>
                <a:cs typeface="+mn-cs"/>
              </a:rPr>
              <a:t> </a:t>
            </a:r>
            <a:r>
              <a:rPr lang="en-US" sz="1333" dirty="0">
                <a:solidFill>
                  <a:srgbClr val="000000"/>
                </a:solidFill>
                <a:latin typeface="Rockwell" panose="02060603020205020403"/>
              </a:rPr>
              <a:t>What did you think about the taste of prunes</a:t>
            </a:r>
            <a:r>
              <a:rPr kumimoji="0" lang="en-US" sz="1333" b="0" i="0" u="none" strike="noStrike" kern="1200" cap="none" spc="0" normalizeH="0" baseline="0" noProof="0" dirty="0">
                <a:ln>
                  <a:noFill/>
                </a:ln>
                <a:solidFill>
                  <a:srgbClr val="000000"/>
                </a:solidFill>
                <a:effectLst/>
                <a:uLnTx/>
                <a:uFillTx/>
                <a:latin typeface="Rockwell" panose="02060603020205020403"/>
                <a:ea typeface="+mn-ea"/>
                <a:cs typeface="+mn-cs"/>
              </a:rPr>
              <a:t>?  Based on the concept and what you just ate, how likely would you be to buy prunes?</a:t>
            </a:r>
            <a:endParaRPr kumimoji="0" lang="en-US" sz="1333" b="0"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6" name="Text Placeholder 4">
            <a:extLst>
              <a:ext uri="{FF2B5EF4-FFF2-40B4-BE49-F238E27FC236}">
                <a16:creationId xmlns:a16="http://schemas.microsoft.com/office/drawing/2014/main" id="{A3FBF551-57DB-4625-95CD-434290185103}"/>
              </a:ext>
            </a:extLst>
          </p:cNvPr>
          <p:cNvSpPr txBox="1">
            <a:spLocks/>
          </p:cNvSpPr>
          <p:nvPr/>
        </p:nvSpPr>
        <p:spPr>
          <a:xfrm>
            <a:off x="304800" y="2802860"/>
            <a:ext cx="7416800" cy="3447098"/>
          </a:xfrm>
          <a:prstGeom prst="rect">
            <a:avLst/>
          </a:prstGeom>
        </p:spPr>
        <p:txBody>
          <a:bodyPr vert="horz" wrap="square" lIns="121920" tIns="60960" rIns="121920" bIns="60960"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just"/>
            <a:r>
              <a:rPr lang="en-US" sz="2400" b="1" i="1" dirty="0">
                <a:solidFill>
                  <a:prstClr val="black"/>
                </a:solidFill>
                <a:latin typeface="Lato Light" panose="020F0302020204030203" pitchFamily="34" charset="0"/>
              </a:rPr>
              <a:t>“</a:t>
            </a:r>
            <a:r>
              <a:rPr lang="en-US" sz="2400" b="1" i="1" dirty="0">
                <a:solidFill>
                  <a:prstClr val="black"/>
                </a:solidFill>
                <a:highlight>
                  <a:srgbClr val="00FF00"/>
                </a:highlight>
                <a:latin typeface="Lato Light" panose="020F0302020204030203" pitchFamily="34" charset="0"/>
              </a:rPr>
              <a:t>I liked the taste very much</a:t>
            </a:r>
            <a:r>
              <a:rPr lang="en-US" sz="2400" b="1" i="1" dirty="0">
                <a:solidFill>
                  <a:prstClr val="black"/>
                </a:solidFill>
                <a:latin typeface="Lato Light" panose="020F0302020204030203" pitchFamily="34" charset="0"/>
              </a:rPr>
              <a:t>.  They’re definitely more sweet than sour.  I can see using them as an ingredient now – definitely in baking.”</a:t>
            </a:r>
          </a:p>
          <a:p>
            <a:pPr algn="just"/>
            <a:endParaRPr lang="en-US" sz="2400" b="1" i="1" dirty="0">
              <a:solidFill>
                <a:prstClr val="black"/>
              </a:solidFill>
              <a:latin typeface="Lato Light" panose="020F0302020204030203" pitchFamily="34" charset="0"/>
            </a:endParaRPr>
          </a:p>
          <a:p>
            <a:pPr algn="just"/>
            <a:r>
              <a:rPr lang="en-US" sz="2400" b="1" i="1" dirty="0">
                <a:solidFill>
                  <a:prstClr val="black"/>
                </a:solidFill>
                <a:latin typeface="Lato Light" panose="020F0302020204030203" pitchFamily="34" charset="0"/>
              </a:rPr>
              <a:t>“I find the taste to be </a:t>
            </a:r>
            <a:r>
              <a:rPr lang="en-US" sz="2400" b="1" i="1" dirty="0">
                <a:solidFill>
                  <a:prstClr val="black"/>
                </a:solidFill>
                <a:highlight>
                  <a:srgbClr val="00FF00"/>
                </a:highlight>
                <a:latin typeface="Lato Light" panose="020F0302020204030203" pitchFamily="34" charset="0"/>
              </a:rPr>
              <a:t>more enjoyable than I thought</a:t>
            </a:r>
            <a:r>
              <a:rPr lang="en-US" sz="2400" b="1" i="1" dirty="0">
                <a:solidFill>
                  <a:prstClr val="black"/>
                </a:solidFill>
                <a:latin typeface="Lato Light" panose="020F0302020204030203" pitchFamily="34" charset="0"/>
              </a:rPr>
              <a:t> it would be.  They’re more sweet than sour and I could see including them more in the things that I eat now – thank you!”</a:t>
            </a:r>
          </a:p>
          <a:p>
            <a:pPr algn="just"/>
            <a:endParaRPr lang="en-US" sz="2400" b="1" dirty="0">
              <a:latin typeface="Lato Light"/>
              <a:cs typeface="Arial" pitchFamily="34" charset="0"/>
            </a:endParaRPr>
          </a:p>
        </p:txBody>
      </p:sp>
      <p:graphicFrame>
        <p:nvGraphicFramePr>
          <p:cNvPr id="10" name="Chart 9">
            <a:extLst>
              <a:ext uri="{FF2B5EF4-FFF2-40B4-BE49-F238E27FC236}">
                <a16:creationId xmlns:a16="http://schemas.microsoft.com/office/drawing/2014/main" id="{C88512A9-2778-4DA8-B0BD-956BF3076BDC}"/>
              </a:ext>
            </a:extLst>
          </p:cNvPr>
          <p:cNvGraphicFramePr/>
          <p:nvPr/>
        </p:nvGraphicFramePr>
        <p:xfrm>
          <a:off x="7823203" y="2311400"/>
          <a:ext cx="4165599" cy="3556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934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rgbClr val="542A44"/>
                </a:solidFill>
              </a:rPr>
              <a:t>HOW DOES THE TRADE FEEL</a:t>
            </a:r>
          </a:p>
        </p:txBody>
      </p:sp>
      <p:sp>
        <p:nvSpPr>
          <p:cNvPr id="8" name="TextBox 7">
            <a:extLst>
              <a:ext uri="{FF2B5EF4-FFF2-40B4-BE49-F238E27FC236}">
                <a16:creationId xmlns:a16="http://schemas.microsoft.com/office/drawing/2014/main" id="{B98BB3E1-2E7D-4B1B-9D51-1779A558A6FA}"/>
              </a:ext>
            </a:extLst>
          </p:cNvPr>
          <p:cNvSpPr txBox="1"/>
          <p:nvPr/>
        </p:nvSpPr>
        <p:spPr>
          <a:xfrm>
            <a:off x="304800" y="1600200"/>
            <a:ext cx="11684000" cy="46166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eorgia"/>
                <a:ea typeface="+mn-ea"/>
                <a:cs typeface="+mn-cs"/>
              </a:rPr>
              <a:t>Perceived opportunities for prunes/future of the prune market in the UAE…</a:t>
            </a:r>
          </a:p>
        </p:txBody>
      </p:sp>
      <p:sp>
        <p:nvSpPr>
          <p:cNvPr id="4" name="Rectangle 3">
            <a:extLst>
              <a:ext uri="{FF2B5EF4-FFF2-40B4-BE49-F238E27FC236}">
                <a16:creationId xmlns:a16="http://schemas.microsoft.com/office/drawing/2014/main" id="{B00723FA-C522-4A05-8F6A-85298CD087FA}"/>
              </a:ext>
            </a:extLst>
          </p:cNvPr>
          <p:cNvSpPr/>
          <p:nvPr/>
        </p:nvSpPr>
        <p:spPr>
          <a:xfrm>
            <a:off x="304800" y="2226707"/>
            <a:ext cx="11582400" cy="4524315"/>
          </a:xfrm>
          <a:prstGeom prst="rect">
            <a:avLst/>
          </a:prstGeom>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i="1" dirty="0"/>
              <a:t>“My observations are that </a:t>
            </a:r>
            <a:r>
              <a:rPr lang="en-US" b="1" i="1" dirty="0">
                <a:highlight>
                  <a:srgbClr val="00FF00"/>
                </a:highlight>
              </a:rPr>
              <a:t>interest in prunes is growing </a:t>
            </a:r>
            <a:r>
              <a:rPr lang="en-US" b="1" i="1" dirty="0"/>
              <a:t>and the market for them in the UAE will be expanding – mostly due to health.” </a:t>
            </a:r>
          </a:p>
          <a:p>
            <a:endParaRPr lang="en-US" b="1" i="1" dirty="0"/>
          </a:p>
          <a:p>
            <a:endParaRPr lang="en-US" b="1" i="1" dirty="0"/>
          </a:p>
          <a:p>
            <a:r>
              <a:rPr lang="en-US" b="1" i="1" dirty="0"/>
              <a:t>“I’m </a:t>
            </a:r>
            <a:r>
              <a:rPr lang="en-US" b="1" i="1" dirty="0">
                <a:highlight>
                  <a:srgbClr val="00FF00"/>
                </a:highlight>
              </a:rPr>
              <a:t>optimistic about an expanding market </a:t>
            </a:r>
            <a:r>
              <a:rPr lang="en-US" b="1" i="1" dirty="0"/>
              <a:t>for them because we’re getting more information about them and their benefits – both </a:t>
            </a:r>
            <a:r>
              <a:rPr lang="en-US" b="1" i="1" dirty="0">
                <a:highlight>
                  <a:srgbClr val="00FF00"/>
                </a:highlight>
              </a:rPr>
              <a:t>health </a:t>
            </a:r>
            <a:r>
              <a:rPr lang="en-US" b="1" i="1" dirty="0"/>
              <a:t>and </a:t>
            </a:r>
            <a:r>
              <a:rPr lang="en-US" b="1" i="1" dirty="0">
                <a:highlight>
                  <a:srgbClr val="00FF00"/>
                </a:highlight>
              </a:rPr>
              <a:t>snacking</a:t>
            </a:r>
            <a:r>
              <a:rPr lang="en-US" b="1" i="1" dirty="0"/>
              <a:t>/ usage.” </a:t>
            </a:r>
          </a:p>
          <a:p>
            <a:endParaRPr lang="en-US" b="1" i="1" dirty="0"/>
          </a:p>
          <a:p>
            <a:endParaRPr lang="en-US" b="1" i="1" dirty="0"/>
          </a:p>
          <a:p>
            <a:r>
              <a:rPr lang="en-US" b="1" i="1" dirty="0"/>
              <a:t>“I believe that as more people learn about the benefits of prunes and how they can be used, they will be buying them more often.” </a:t>
            </a:r>
          </a:p>
          <a:p>
            <a:endParaRPr lang="en-US" b="1" i="1" dirty="0"/>
          </a:p>
        </p:txBody>
      </p:sp>
    </p:spTree>
    <p:extLst>
      <p:ext uri="{BB962C8B-B14F-4D97-AF65-F5344CB8AC3E}">
        <p14:creationId xmlns:p14="http://schemas.microsoft.com/office/powerpoint/2010/main" val="2234486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93C0-0691-44AB-B9DE-8D36F5E2EC7B}"/>
              </a:ext>
            </a:extLst>
          </p:cNvPr>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rgbClr val="542A44"/>
                </a:solidFill>
              </a:rPr>
              <a:t>ACTION WE TOOK</a:t>
            </a:r>
            <a:endParaRPr lang="en-GB" dirty="0">
              <a:solidFill>
                <a:srgbClr val="542A44"/>
              </a:solidFill>
            </a:endParaRPr>
          </a:p>
        </p:txBody>
      </p:sp>
      <p:pic>
        <p:nvPicPr>
          <p:cNvPr id="9" name="Picture 8">
            <a:extLst>
              <a:ext uri="{FF2B5EF4-FFF2-40B4-BE49-F238E27FC236}">
                <a16:creationId xmlns:a16="http://schemas.microsoft.com/office/drawing/2014/main" id="{739341F1-A7DA-474D-ABE4-C1E15002E797}"/>
              </a:ext>
            </a:extLst>
          </p:cNvPr>
          <p:cNvPicPr>
            <a:picLocks noChangeAspect="1"/>
          </p:cNvPicPr>
          <p:nvPr/>
        </p:nvPicPr>
        <p:blipFill>
          <a:blip r:embed="rId2"/>
          <a:stretch>
            <a:fillRect/>
          </a:stretch>
        </p:blipFill>
        <p:spPr>
          <a:xfrm>
            <a:off x="402336" y="1600200"/>
            <a:ext cx="3445251" cy="4605867"/>
          </a:xfrm>
          <a:prstGeom prst="rect">
            <a:avLst/>
          </a:prstGeom>
          <a:ln>
            <a:solidFill>
              <a:schemeClr val="bg1">
                <a:lumMod val="50000"/>
              </a:schemeClr>
            </a:solidFill>
          </a:ln>
        </p:spPr>
      </p:pic>
      <p:pic>
        <p:nvPicPr>
          <p:cNvPr id="6" name="Picture 5" descr="A picture containing indoor, television, monitor, screen&#10;&#10;Description automatically generated">
            <a:extLst>
              <a:ext uri="{FF2B5EF4-FFF2-40B4-BE49-F238E27FC236}">
                <a16:creationId xmlns:a16="http://schemas.microsoft.com/office/drawing/2014/main" id="{99F0F325-CD8B-4EBD-9EE3-D6A5B72F3704}"/>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colorTemperature colorTemp="8800"/>
                    </a14:imgEffect>
                    <a14:imgEffect>
                      <a14:brightnessContrast bright="20000"/>
                    </a14:imgEffect>
                  </a14:imgLayer>
                </a14:imgProps>
              </a:ext>
              <a:ext uri="{28A0092B-C50C-407E-A947-70E740481C1C}">
                <a14:useLocalDpi xmlns:a14="http://schemas.microsoft.com/office/drawing/2010/main"/>
              </a:ext>
            </a:extLst>
          </a:blip>
          <a:srcRect/>
          <a:stretch/>
        </p:blipFill>
        <p:spPr>
          <a:xfrm>
            <a:off x="3978171" y="1600200"/>
            <a:ext cx="3894277" cy="4605867"/>
          </a:xfrm>
          <a:prstGeom prst="rect">
            <a:avLst/>
          </a:prstGeom>
          <a:ln>
            <a:solidFill>
              <a:schemeClr val="bg1">
                <a:lumMod val="50000"/>
              </a:schemeClr>
            </a:solidFill>
          </a:ln>
        </p:spPr>
      </p:pic>
      <p:pic>
        <p:nvPicPr>
          <p:cNvPr id="4" name="Picture 3">
            <a:extLst>
              <a:ext uri="{FF2B5EF4-FFF2-40B4-BE49-F238E27FC236}">
                <a16:creationId xmlns:a16="http://schemas.microsoft.com/office/drawing/2014/main" id="{F0CD0283-55DA-4B18-8097-3312DEE70C12}"/>
              </a:ext>
            </a:extLst>
          </p:cNvPr>
          <p:cNvPicPr>
            <a:picLocks noChangeAspect="1"/>
          </p:cNvPicPr>
          <p:nvPr/>
        </p:nvPicPr>
        <p:blipFill>
          <a:blip r:embed="rId5"/>
          <a:stretch>
            <a:fillRect/>
          </a:stretch>
        </p:blipFill>
        <p:spPr>
          <a:xfrm>
            <a:off x="8003032" y="1600199"/>
            <a:ext cx="3454400" cy="4605867"/>
          </a:xfrm>
          <a:prstGeom prst="rect">
            <a:avLst/>
          </a:prstGeom>
          <a:ln>
            <a:solidFill>
              <a:schemeClr val="bg1">
                <a:lumMod val="50000"/>
              </a:schemeClr>
            </a:solidFill>
          </a:ln>
        </p:spPr>
      </p:pic>
    </p:spTree>
    <p:extLst>
      <p:ext uri="{BB962C8B-B14F-4D97-AF65-F5344CB8AC3E}">
        <p14:creationId xmlns:p14="http://schemas.microsoft.com/office/powerpoint/2010/main" val="2099668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rgbClr val="542A44"/>
                </a:solidFill>
              </a:rPr>
              <a:t>CONCLUSIONS</a:t>
            </a:r>
          </a:p>
        </p:txBody>
      </p:sp>
      <p:sp>
        <p:nvSpPr>
          <p:cNvPr id="7" name="TextBox 6"/>
          <p:cNvSpPr txBox="1"/>
          <p:nvPr/>
        </p:nvSpPr>
        <p:spPr>
          <a:xfrm>
            <a:off x="304800" y="1600200"/>
            <a:ext cx="11684000" cy="4955203"/>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Georgia"/>
              </a:rPr>
              <a:t>There is not a one-size-fits all communication that will work in every export market.</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Georgia"/>
              </a:rPr>
              <a:t>However, there are some key consistencies seen in terms of the importance of:</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a:p>
            <a:pPr marL="990575" lvl="1" indent="-380990">
              <a:buFont typeface="Arial" panose="020B0604020202020204" pitchFamily="34" charset="0"/>
              <a:buChar char="•"/>
            </a:pPr>
            <a:r>
              <a:rPr kumimoji="0" lang="en-US" b="0" i="0" u="none" strike="noStrike" kern="1200" cap="none" spc="0" normalizeH="0" baseline="0" noProof="0" dirty="0">
                <a:ln>
                  <a:noFill/>
                </a:ln>
                <a:solidFill>
                  <a:prstClr val="black"/>
                </a:solidFill>
                <a:effectLst/>
                <a:uLnTx/>
                <a:uFillTx/>
                <a:latin typeface="Georgia"/>
                <a:ea typeface="+mn-ea"/>
                <a:cs typeface="+mn-cs"/>
              </a:rPr>
              <a:t>Health</a:t>
            </a:r>
          </a:p>
          <a:p>
            <a:pPr marL="990575" lvl="1" indent="-380990">
              <a:buFont typeface="Arial" panose="020B0604020202020204" pitchFamily="34" charset="0"/>
              <a:buChar char="•"/>
            </a:pPr>
            <a:r>
              <a:rPr kumimoji="0" lang="en-US" b="0" i="0" u="none" strike="noStrike" kern="1200" cap="none" spc="0" normalizeH="0" baseline="0" noProof="0" dirty="0">
                <a:ln>
                  <a:noFill/>
                </a:ln>
                <a:solidFill>
                  <a:prstClr val="black"/>
                </a:solidFill>
                <a:effectLst/>
                <a:uLnTx/>
                <a:uFillTx/>
                <a:latin typeface="Georgia"/>
                <a:ea typeface="+mn-ea"/>
                <a:cs typeface="+mn-cs"/>
              </a:rPr>
              <a:t>Quality</a:t>
            </a:r>
          </a:p>
          <a:p>
            <a:pPr marL="990575" lvl="1" indent="-380990">
              <a:buFont typeface="Arial" panose="020B0604020202020204" pitchFamily="34" charset="0"/>
              <a:buChar char="•"/>
            </a:pPr>
            <a:r>
              <a:rPr lang="en-US" dirty="0">
                <a:solidFill>
                  <a:prstClr val="black"/>
                </a:solidFill>
                <a:latin typeface="Georgia"/>
              </a:rPr>
              <a:t>CA origin</a:t>
            </a:r>
          </a:p>
          <a:p>
            <a:pPr marL="990575" lvl="1" indent="-380990">
              <a:buFont typeface="Arial" panose="020B0604020202020204" pitchFamily="34" charset="0"/>
              <a:buChar char="•"/>
            </a:pPr>
            <a:r>
              <a:rPr kumimoji="0" lang="en-US" b="0" i="0" u="none" strike="noStrike" kern="1200" cap="none" spc="0" normalizeH="0" baseline="0" noProof="0" dirty="0">
                <a:ln>
                  <a:noFill/>
                </a:ln>
                <a:solidFill>
                  <a:prstClr val="black"/>
                </a:solidFill>
                <a:effectLst/>
                <a:uLnTx/>
                <a:uFillTx/>
                <a:latin typeface="Georgia"/>
                <a:ea typeface="+mn-ea"/>
                <a:cs typeface="+mn-cs"/>
              </a:rPr>
              <a:t>Value</a:t>
            </a:r>
          </a:p>
          <a:p>
            <a:pPr marL="990575" lvl="1" indent="-380990">
              <a:buFont typeface="Arial" panose="020B0604020202020204" pitchFamily="34" charset="0"/>
              <a:buChar char="•"/>
            </a:pPr>
            <a:endParaRPr lang="en-US" dirty="0">
              <a:solidFill>
                <a:prstClr val="black"/>
              </a:solidFill>
              <a:latin typeface="Georgia"/>
            </a:endParaRPr>
          </a:p>
          <a:p>
            <a:r>
              <a:rPr kumimoji="0" lang="en-US" b="0" i="0" u="none" strike="noStrike" kern="1200" cap="none" spc="0" normalizeH="0" baseline="0" noProof="0" dirty="0">
                <a:ln>
                  <a:noFill/>
                </a:ln>
                <a:solidFill>
                  <a:prstClr val="black"/>
                </a:solidFill>
                <a:effectLst/>
                <a:uLnTx/>
                <a:uFillTx/>
                <a:latin typeface="Georgia"/>
                <a:ea typeface="+mn-ea"/>
                <a:cs typeface="+mn-cs"/>
              </a:rPr>
              <a:t>And</a:t>
            </a:r>
            <a:r>
              <a:rPr lang="en-US" dirty="0">
                <a:solidFill>
                  <a:prstClr val="black"/>
                </a:solidFill>
                <a:latin typeface="Georgia"/>
              </a:rPr>
              <a:t> opportunities exist to promote the versatility/usage message, highlight specific health benefits and continue to promote the California origin – all with the goal of “REDEFINING THE VALUE PROPOSITION OF CA PRUNES”!</a:t>
            </a:r>
            <a:endParaRPr kumimoji="0" lang="en-US" b="0" i="0" u="none" strike="noStrike" kern="1200" cap="none" spc="0" normalizeH="0" baseline="0" noProof="0" dirty="0">
              <a:ln>
                <a:noFill/>
              </a:ln>
              <a:solidFill>
                <a:prstClr val="black"/>
              </a:solidFill>
              <a:effectLst/>
              <a:uLnTx/>
              <a:uFillTx/>
              <a:latin typeface="Georgia"/>
              <a:ea typeface="+mn-ea"/>
              <a:cs typeface="+mn-cs"/>
            </a:endParaRPr>
          </a:p>
          <a:p>
            <a:pPr marL="990575" marR="0" lvl="1"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Tree>
    <p:extLst>
      <p:ext uri="{BB962C8B-B14F-4D97-AF65-F5344CB8AC3E}">
        <p14:creationId xmlns:p14="http://schemas.microsoft.com/office/powerpoint/2010/main" val="119664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rgbClr val="542A44"/>
                </a:solidFill>
              </a:rPr>
              <a:t>ITALY – A MATURE MARKET</a:t>
            </a:r>
          </a:p>
        </p:txBody>
      </p:sp>
      <p:pic>
        <p:nvPicPr>
          <p:cNvPr id="6" name="Picture 5">
            <a:extLst>
              <a:ext uri="{FF2B5EF4-FFF2-40B4-BE49-F238E27FC236}">
                <a16:creationId xmlns:a16="http://schemas.microsoft.com/office/drawing/2014/main" id="{2315A7C5-A6F8-4071-B4CD-0C8DD5B794B5}"/>
              </a:ext>
            </a:extLst>
          </p:cNvPr>
          <p:cNvPicPr>
            <a:picLocks noChangeAspect="1"/>
          </p:cNvPicPr>
          <p:nvPr/>
        </p:nvPicPr>
        <p:blipFill>
          <a:blip r:embed="rId2"/>
          <a:stretch>
            <a:fillRect/>
          </a:stretch>
        </p:blipFill>
        <p:spPr>
          <a:xfrm>
            <a:off x="7315200" y="1778693"/>
            <a:ext cx="3556000" cy="4420799"/>
          </a:xfrm>
          <a:prstGeom prst="rect">
            <a:avLst/>
          </a:prstGeom>
        </p:spPr>
      </p:pic>
      <p:sp>
        <p:nvSpPr>
          <p:cNvPr id="4" name="Rectangular Callout 3"/>
          <p:cNvSpPr/>
          <p:nvPr/>
        </p:nvSpPr>
        <p:spPr>
          <a:xfrm>
            <a:off x="406400" y="1600201"/>
            <a:ext cx="5994400" cy="1219200"/>
          </a:xfrm>
          <a:prstGeom prst="wedgeRectCallou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t>The Situation:  Italy is an attractive export market for the CPB – from both a scale and profitability standpoint</a:t>
            </a:r>
          </a:p>
        </p:txBody>
      </p:sp>
      <p:sp>
        <p:nvSpPr>
          <p:cNvPr id="10" name="Rectangular Callout 9"/>
          <p:cNvSpPr/>
          <p:nvPr/>
        </p:nvSpPr>
        <p:spPr>
          <a:xfrm>
            <a:off x="406400" y="3124200"/>
            <a:ext cx="5994400" cy="1117600"/>
          </a:xfrm>
          <a:prstGeom prst="wedgeRectCallou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t>Action:	Consumer tracking research, and</a:t>
            </a:r>
          </a:p>
          <a:p>
            <a:pPr algn="ctr"/>
            <a:r>
              <a:rPr lang="en-US" sz="2133" dirty="0"/>
              <a:t>Promotional activity to encourage consumers to add prunes to their diet</a:t>
            </a:r>
          </a:p>
        </p:txBody>
      </p:sp>
      <p:sp>
        <p:nvSpPr>
          <p:cNvPr id="11" name="Rectangular Callout 10"/>
          <p:cNvSpPr/>
          <p:nvPr/>
        </p:nvSpPr>
        <p:spPr>
          <a:xfrm>
            <a:off x="406400" y="4546600"/>
            <a:ext cx="5994400" cy="1320800"/>
          </a:xfrm>
          <a:prstGeom prst="wedgeRectCallou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t>Results:  Consumer research illustrated improvements on a number of key metrics</a:t>
            </a:r>
          </a:p>
          <a:p>
            <a:pPr algn="ctr"/>
            <a:endParaRPr lang="en-US" sz="2133" dirty="0"/>
          </a:p>
          <a:p>
            <a:pPr algn="ctr"/>
            <a:r>
              <a:rPr lang="en-US" sz="2133" dirty="0"/>
              <a:t>Exports are up!</a:t>
            </a:r>
          </a:p>
        </p:txBody>
      </p:sp>
    </p:spTree>
    <p:extLst>
      <p:ext uri="{BB962C8B-B14F-4D97-AF65-F5344CB8AC3E}">
        <p14:creationId xmlns:p14="http://schemas.microsoft.com/office/powerpoint/2010/main" val="2469632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C4CE6B-A1F8-47A5-A777-7FD7F9E8E53E}"/>
              </a:ext>
            </a:extLst>
          </p:cNvPr>
          <p:cNvSpPr>
            <a:spLocks noGrp="1"/>
          </p:cNvSpPr>
          <p:nvPr>
            <p:ph sz="quarter"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dirty="0"/>
              <a:t>A large, profitable market, despite Chile undercutting our premium price</a:t>
            </a:r>
            <a:endParaRPr lang="en-GB" dirty="0"/>
          </a:p>
        </p:txBody>
      </p:sp>
      <p:graphicFrame>
        <p:nvGraphicFramePr>
          <p:cNvPr id="6" name="Chart 5">
            <a:extLst>
              <a:ext uri="{FF2B5EF4-FFF2-40B4-BE49-F238E27FC236}">
                <a16:creationId xmlns:a16="http://schemas.microsoft.com/office/drawing/2014/main" id="{D4253DD3-2E9D-485D-B4DB-56477A506928}"/>
              </a:ext>
            </a:extLst>
          </p:cNvPr>
          <p:cNvGraphicFramePr/>
          <p:nvPr>
            <p:extLst>
              <p:ext uri="{D42A27DB-BD31-4B8C-83A1-F6EECF244321}">
                <p14:modId xmlns:p14="http://schemas.microsoft.com/office/powerpoint/2010/main" val="3201845711"/>
              </p:ext>
            </p:extLst>
          </p:nvPr>
        </p:nvGraphicFramePr>
        <p:xfrm>
          <a:off x="304800" y="2717799"/>
          <a:ext cx="8128000" cy="3420533"/>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Rounded Corners 9">
            <a:extLst>
              <a:ext uri="{FF2B5EF4-FFF2-40B4-BE49-F238E27FC236}">
                <a16:creationId xmlns:a16="http://schemas.microsoft.com/office/drawing/2014/main" id="{D74B4963-5E1B-4371-BFDE-A070EF4AADFA}"/>
              </a:ext>
            </a:extLst>
          </p:cNvPr>
          <p:cNvSpPr/>
          <p:nvPr/>
        </p:nvSpPr>
        <p:spPr>
          <a:xfrm>
            <a:off x="8530336" y="2870198"/>
            <a:ext cx="2946400" cy="3115733"/>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667" u="sng" dirty="0"/>
              <a:t>Price/MT</a:t>
            </a:r>
            <a:r>
              <a:rPr lang="en-US" sz="2667" dirty="0"/>
              <a:t>:</a:t>
            </a:r>
          </a:p>
          <a:p>
            <a:pPr algn="ctr"/>
            <a:endParaRPr lang="en-US" sz="2667" dirty="0"/>
          </a:p>
          <a:p>
            <a:pPr algn="ctr"/>
            <a:r>
              <a:rPr lang="en-US" sz="2667" b="1" dirty="0"/>
              <a:t>42% higher </a:t>
            </a:r>
            <a:r>
              <a:rPr lang="en-US" sz="2667" dirty="0"/>
              <a:t>than the average </a:t>
            </a:r>
            <a:br>
              <a:rPr lang="en-US" sz="2667" dirty="0"/>
            </a:br>
            <a:r>
              <a:rPr lang="en-US" sz="2667" dirty="0"/>
              <a:t>for US Exports</a:t>
            </a:r>
            <a:endParaRPr lang="en-GB" sz="2667" dirty="0"/>
          </a:p>
        </p:txBody>
      </p:sp>
      <p:sp>
        <p:nvSpPr>
          <p:cNvPr id="13" name="Title 1">
            <a:extLst>
              <a:ext uri="{FF2B5EF4-FFF2-40B4-BE49-F238E27FC236}">
                <a16:creationId xmlns:a16="http://schemas.microsoft.com/office/drawing/2014/main" id="{105466E3-6232-4C98-9EE0-E49D7064C278}"/>
              </a:ext>
            </a:extLst>
          </p:cNvPr>
          <p:cNvSpPr>
            <a:spLocks noGrp="1"/>
          </p:cNvSpPr>
          <p:nvPr>
            <p:ph type="title"/>
          </p:nvPr>
        </p:nvSpPr>
        <p:spPr>
          <a:xfrm>
            <a:off x="402167" y="228601"/>
            <a:ext cx="11379200" cy="759884"/>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rgbClr val="542A44"/>
                </a:solidFill>
              </a:rPr>
              <a:t>ITALY – OVERVIEW</a:t>
            </a:r>
          </a:p>
        </p:txBody>
      </p:sp>
      <p:sp>
        <p:nvSpPr>
          <p:cNvPr id="14" name="TextBox 13">
            <a:extLst>
              <a:ext uri="{FF2B5EF4-FFF2-40B4-BE49-F238E27FC236}">
                <a16:creationId xmlns:a16="http://schemas.microsoft.com/office/drawing/2014/main" id="{4577B0CD-AD17-4252-A1A5-8C05E83DA963}"/>
              </a:ext>
            </a:extLst>
          </p:cNvPr>
          <p:cNvSpPr txBox="1"/>
          <p:nvPr/>
        </p:nvSpPr>
        <p:spPr>
          <a:xfrm>
            <a:off x="203201" y="6375401"/>
            <a:ext cx="5490633" cy="33855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dirty="0"/>
              <a:t>Source: FAS to Year End 2019</a:t>
            </a:r>
            <a:endParaRPr lang="en-GB" sz="1600" dirty="0"/>
          </a:p>
        </p:txBody>
      </p:sp>
    </p:spTree>
    <p:extLst>
      <p:ext uri="{BB962C8B-B14F-4D97-AF65-F5344CB8AC3E}">
        <p14:creationId xmlns:p14="http://schemas.microsoft.com/office/powerpoint/2010/main" val="2565702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79400"/>
            <a:ext cx="11379200" cy="758952"/>
          </a:xfrm>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200" dirty="0">
                <a:solidFill>
                  <a:srgbClr val="542A44"/>
                </a:solidFill>
              </a:rPr>
              <a:t>FACTORS THAT INFLUENCE PRUNE PURCHASING</a:t>
            </a:r>
          </a:p>
        </p:txBody>
      </p:sp>
      <p:sp>
        <p:nvSpPr>
          <p:cNvPr id="7" name="TextBox 6"/>
          <p:cNvSpPr txBox="1"/>
          <p:nvPr/>
        </p:nvSpPr>
        <p:spPr>
          <a:xfrm>
            <a:off x="304800" y="1600201"/>
            <a:ext cx="11684000" cy="1077218"/>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200" dirty="0">
                <a:solidFill>
                  <a:prstClr val="black"/>
                </a:solidFill>
              </a:rPr>
              <a:t>What factors influence Italian consumers when they’re buying prunes…</a:t>
            </a:r>
          </a:p>
        </p:txBody>
      </p:sp>
      <p:graphicFrame>
        <p:nvGraphicFramePr>
          <p:cNvPr id="8" name="Chart 7">
            <a:extLst>
              <a:ext uri="{FF2B5EF4-FFF2-40B4-BE49-F238E27FC236}">
                <a16:creationId xmlns:a16="http://schemas.microsoft.com/office/drawing/2014/main" id="{F9E6BB18-2B39-4E6E-8FEF-FC260B05A6BF}"/>
              </a:ext>
            </a:extLst>
          </p:cNvPr>
          <p:cNvGraphicFramePr/>
          <p:nvPr>
            <p:extLst>
              <p:ext uri="{D42A27DB-BD31-4B8C-83A1-F6EECF244321}">
                <p14:modId xmlns:p14="http://schemas.microsoft.com/office/powerpoint/2010/main" val="3611819881"/>
              </p:ext>
            </p:extLst>
          </p:nvPr>
        </p:nvGraphicFramePr>
        <p:xfrm>
          <a:off x="451104" y="2692321"/>
          <a:ext cx="11281664" cy="365759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E60763C5-4341-4CBC-8ACF-859338BCD003}"/>
              </a:ext>
            </a:extLst>
          </p:cNvPr>
          <p:cNvSpPr txBox="1"/>
          <p:nvPr/>
        </p:nvSpPr>
        <p:spPr>
          <a:xfrm>
            <a:off x="304800" y="6370408"/>
            <a:ext cx="12736285" cy="502573"/>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609585"/>
            <a:r>
              <a:rPr lang="en-US" sz="1333" dirty="0">
                <a:solidFill>
                  <a:prstClr val="black"/>
                </a:solidFill>
                <a:latin typeface="Rockwell" panose="02060603020205020403"/>
              </a:rPr>
              <a:t>Q.  What is important to you when choosing to buy prunes?  Please rate the following factors according to their importance to you. </a:t>
            </a:r>
          </a:p>
          <a:p>
            <a:pPr defTabSz="609585"/>
            <a:endParaRPr lang="en-US" sz="1333" dirty="0">
              <a:solidFill>
                <a:prstClr val="black"/>
              </a:solidFill>
              <a:latin typeface="Rockwell" panose="02060603020205020403"/>
            </a:endParaRPr>
          </a:p>
        </p:txBody>
      </p:sp>
    </p:spTree>
    <p:extLst>
      <p:ext uri="{BB962C8B-B14F-4D97-AF65-F5344CB8AC3E}">
        <p14:creationId xmlns:p14="http://schemas.microsoft.com/office/powerpoint/2010/main" val="3087372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rgbClr val="542A44"/>
                </a:solidFill>
              </a:rPr>
              <a:t>PRUNE PURCHASE INTENT</a:t>
            </a:r>
          </a:p>
        </p:txBody>
      </p:sp>
      <p:sp>
        <p:nvSpPr>
          <p:cNvPr id="7" name="TextBox 6"/>
          <p:cNvSpPr txBox="1"/>
          <p:nvPr/>
        </p:nvSpPr>
        <p:spPr>
          <a:xfrm>
            <a:off x="304800" y="1600202"/>
            <a:ext cx="11684000" cy="95410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eorgia"/>
                <a:ea typeface="+mn-ea"/>
                <a:cs typeface="+mn-cs"/>
              </a:rPr>
              <a:t>Purchase intent </a:t>
            </a:r>
            <a:r>
              <a:rPr lang="en-US" sz="3200" dirty="0">
                <a:solidFill>
                  <a:prstClr val="black"/>
                </a:solidFill>
                <a:latin typeface="Georgia"/>
              </a:rPr>
              <a:t>has remained strong among Italian consumers</a:t>
            </a:r>
            <a:r>
              <a:rPr kumimoji="0" lang="en-US" sz="2400" b="0" i="0" u="none" strike="noStrike" kern="1200" cap="none" spc="0" normalizeH="0" baseline="0" noProof="0" dirty="0">
                <a:ln>
                  <a:noFill/>
                </a:ln>
                <a:solidFill>
                  <a:prstClr val="black"/>
                </a:solidFill>
                <a:effectLst/>
                <a:uLnTx/>
                <a:uFillTx/>
                <a:latin typeface="Georgia"/>
                <a:ea typeface="+mn-ea"/>
                <a:cs typeface="+mn-cs"/>
              </a:rPr>
              <a:t> (our normative target is 70 – 75% for an established commodity)</a:t>
            </a:r>
          </a:p>
        </p:txBody>
      </p:sp>
      <p:graphicFrame>
        <p:nvGraphicFramePr>
          <p:cNvPr id="12" name="Chart 11">
            <a:extLst>
              <a:ext uri="{FF2B5EF4-FFF2-40B4-BE49-F238E27FC236}">
                <a16:creationId xmlns:a16="http://schemas.microsoft.com/office/drawing/2014/main" id="{A5A4DE7F-48BC-4D4F-B904-7F1D016A3862}"/>
              </a:ext>
            </a:extLst>
          </p:cNvPr>
          <p:cNvGraphicFramePr/>
          <p:nvPr/>
        </p:nvGraphicFramePr>
        <p:xfrm>
          <a:off x="402336" y="2704152"/>
          <a:ext cx="11281665" cy="3061649"/>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40F6EF1C-5F8F-4E46-A247-C278B6793A5E}"/>
              </a:ext>
            </a:extLst>
          </p:cNvPr>
          <p:cNvSpPr/>
          <p:nvPr/>
        </p:nvSpPr>
        <p:spPr>
          <a:xfrm>
            <a:off x="304801" y="6375400"/>
            <a:ext cx="11683999" cy="276999"/>
          </a:xfrm>
          <a:prstGeom prst="rect">
            <a:avLst/>
          </a:prstGeom>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lvl="0" defTabSz="609585"/>
            <a:r>
              <a:rPr lang="en-US" sz="1200" dirty="0">
                <a:solidFill>
                  <a:prstClr val="black"/>
                </a:solidFill>
                <a:latin typeface="Rockwell" panose="02060603020205020403"/>
              </a:rPr>
              <a:t>Q.  If you were food shopping today and prunes were available at an acceptable price, how likely would you be to buy them?  Would you say you..</a:t>
            </a:r>
          </a:p>
        </p:txBody>
      </p:sp>
      <p:sp>
        <p:nvSpPr>
          <p:cNvPr id="4" name="Right Arrow 3"/>
          <p:cNvSpPr/>
          <p:nvPr/>
        </p:nvSpPr>
        <p:spPr>
          <a:xfrm rot="20565656">
            <a:off x="2987764" y="3347856"/>
            <a:ext cx="801344" cy="294777"/>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8" name="Right Arrow 7"/>
          <p:cNvSpPr/>
          <p:nvPr/>
        </p:nvSpPr>
        <p:spPr>
          <a:xfrm rot="1019775">
            <a:off x="4761473" y="3082549"/>
            <a:ext cx="801344" cy="294777"/>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Tree>
    <p:extLst>
      <p:ext uri="{BB962C8B-B14F-4D97-AF65-F5344CB8AC3E}">
        <p14:creationId xmlns:p14="http://schemas.microsoft.com/office/powerpoint/2010/main" val="3252826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rgbClr val="542A44"/>
                </a:solidFill>
              </a:rPr>
              <a:t>ADVERTISING RECALL</a:t>
            </a:r>
          </a:p>
        </p:txBody>
      </p:sp>
      <p:sp>
        <p:nvSpPr>
          <p:cNvPr id="7" name="TextBox 6"/>
          <p:cNvSpPr txBox="1"/>
          <p:nvPr/>
        </p:nvSpPr>
        <p:spPr>
          <a:xfrm>
            <a:off x="304800" y="1600201"/>
            <a:ext cx="11684000" cy="46166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eorgia"/>
                <a:ea typeface="+mn-ea"/>
                <a:cs typeface="+mn-cs"/>
              </a:rPr>
              <a:t>Is the advertising/promotional campaign generating consumer awareness?</a:t>
            </a:r>
          </a:p>
        </p:txBody>
      </p:sp>
      <p:sp>
        <p:nvSpPr>
          <p:cNvPr id="11" name="TextBox 10">
            <a:extLst>
              <a:ext uri="{FF2B5EF4-FFF2-40B4-BE49-F238E27FC236}">
                <a16:creationId xmlns:a16="http://schemas.microsoft.com/office/drawing/2014/main" id="{E03B460B-FB3C-4814-99B9-1EE2D172B940}"/>
              </a:ext>
            </a:extLst>
          </p:cNvPr>
          <p:cNvSpPr txBox="1"/>
          <p:nvPr/>
        </p:nvSpPr>
        <p:spPr>
          <a:xfrm>
            <a:off x="203200" y="6333468"/>
            <a:ext cx="11785600" cy="46166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609585"/>
            <a:r>
              <a:rPr lang="en-US" sz="1200" dirty="0">
                <a:solidFill>
                  <a:prstClr val="black"/>
                </a:solidFill>
                <a:latin typeface="Rockwell" panose="02060603020205020403"/>
              </a:rPr>
              <a:t>Q.  Irrespective of where or when you saw or heard about them, are you aware of any advertising, promotions or have read articles in the press or in leaflets for prunes in the last 12 months? </a:t>
            </a:r>
          </a:p>
        </p:txBody>
      </p:sp>
      <p:graphicFrame>
        <p:nvGraphicFramePr>
          <p:cNvPr id="10" name="Chart 9">
            <a:extLst>
              <a:ext uri="{FF2B5EF4-FFF2-40B4-BE49-F238E27FC236}">
                <a16:creationId xmlns:a16="http://schemas.microsoft.com/office/drawing/2014/main" id="{A5A4DE7F-48BC-4D4F-B904-7F1D016A3862}"/>
              </a:ext>
            </a:extLst>
          </p:cNvPr>
          <p:cNvGraphicFramePr/>
          <p:nvPr/>
        </p:nvGraphicFramePr>
        <p:xfrm>
          <a:off x="455168" y="2413001"/>
          <a:ext cx="11281665" cy="30616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68814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93C0-0691-44AB-B9DE-8D36F5E2EC7B}"/>
              </a:ext>
            </a:extLst>
          </p:cNvPr>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rgbClr val="542A44"/>
                </a:solidFill>
              </a:rPr>
              <a:t>ACTION WE TOOK – AN OVERVIEW</a:t>
            </a:r>
            <a:endParaRPr lang="en-GB" dirty="0">
              <a:solidFill>
                <a:srgbClr val="542A44"/>
              </a:solidFill>
            </a:endParaRPr>
          </a:p>
        </p:txBody>
      </p:sp>
      <p:pic>
        <p:nvPicPr>
          <p:cNvPr id="5" name="Picture Placeholder 5" descr="A group of people posing for a photo&#10;&#10;Description automatically generated">
            <a:extLst>
              <a:ext uri="{FF2B5EF4-FFF2-40B4-BE49-F238E27FC236}">
                <a16:creationId xmlns:a16="http://schemas.microsoft.com/office/drawing/2014/main" id="{2A5348A9-BE0F-4858-9134-58B6C4DA3445}"/>
              </a:ext>
            </a:extLst>
          </p:cNvPr>
          <p:cNvPicPr>
            <a:picLocks noGrp="1" noChangeAspect="1"/>
          </p:cNvPicPr>
          <p:nvPr>
            <p:ph sz="quarter" idx="1"/>
          </p:nvPr>
        </p:nvPicPr>
        <p:blipFill rotWithShape="1">
          <a:blip r:embed="rId3" cstate="hqprint">
            <a:extLst>
              <a:ext uri="{28A0092B-C50C-407E-A947-70E740481C1C}">
                <a14:useLocalDpi xmlns:a14="http://schemas.microsoft.com/office/drawing/2010/main"/>
              </a:ext>
            </a:extLst>
          </a:blip>
          <a:srcRect/>
          <a:stretch/>
        </p:blipFill>
        <p:spPr>
          <a:xfrm>
            <a:off x="448518" y="2006600"/>
            <a:ext cx="4237121" cy="3693737"/>
          </a:xfrm>
          <a:ln>
            <a:solidFill>
              <a:schemeClr val="bg1">
                <a:lumMod val="50000"/>
              </a:schemeClr>
            </a:solidFill>
          </a:ln>
        </p:spPr>
      </p:pic>
      <p:pic>
        <p:nvPicPr>
          <p:cNvPr id="7" name="Immagine 8" descr="Schermata 2019-02-05 alle 18.53.37.png">
            <a:extLst>
              <a:ext uri="{FF2B5EF4-FFF2-40B4-BE49-F238E27FC236}">
                <a16:creationId xmlns:a16="http://schemas.microsoft.com/office/drawing/2014/main" id="{66EF7DEA-938A-491E-9E3E-2E7AF9179F7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40675" y="2006601"/>
            <a:ext cx="3237247" cy="3696636"/>
          </a:xfrm>
          <a:prstGeom prst="rect">
            <a:avLst/>
          </a:prstGeom>
          <a:solidFill>
            <a:srgbClr val="A0732A"/>
          </a:solidFill>
          <a:ln>
            <a:solidFill>
              <a:schemeClr val="bg1">
                <a:lumMod val="50000"/>
              </a:schemeClr>
            </a:solidFill>
          </a:ln>
        </p:spPr>
      </p:pic>
      <p:pic>
        <p:nvPicPr>
          <p:cNvPr id="8" name="Immagine 1" descr="Schermata 2019-05-14 alle 16.17.05.png">
            <a:extLst>
              <a:ext uri="{FF2B5EF4-FFF2-40B4-BE49-F238E27FC236}">
                <a16:creationId xmlns:a16="http://schemas.microsoft.com/office/drawing/2014/main" id="{351D63AC-FC02-4C2F-B60A-D52475C215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2959" y="2006599"/>
            <a:ext cx="3696637" cy="3696637"/>
          </a:xfrm>
          <a:prstGeom prst="rect">
            <a:avLst/>
          </a:prstGeom>
          <a:ln>
            <a:solidFill>
              <a:schemeClr val="bg1">
                <a:lumMod val="50000"/>
              </a:schemeClr>
            </a:solidFill>
          </a:ln>
        </p:spPr>
      </p:pic>
    </p:spTree>
    <p:extLst>
      <p:ext uri="{BB962C8B-B14F-4D97-AF65-F5344CB8AC3E}">
        <p14:creationId xmlns:p14="http://schemas.microsoft.com/office/powerpoint/2010/main" val="2661628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rgbClr val="542A44"/>
                </a:solidFill>
              </a:rPr>
              <a:t>SPECIFIC MESSAGE RECALL</a:t>
            </a:r>
          </a:p>
        </p:txBody>
      </p:sp>
      <p:sp>
        <p:nvSpPr>
          <p:cNvPr id="7" name="TextBox 6"/>
          <p:cNvSpPr txBox="1"/>
          <p:nvPr/>
        </p:nvSpPr>
        <p:spPr>
          <a:xfrm>
            <a:off x="304800" y="1600201"/>
            <a:ext cx="11684000" cy="46166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eorgia"/>
                <a:ea typeface="+mn-ea"/>
                <a:cs typeface="+mn-cs"/>
              </a:rPr>
              <a:t>Is the messaging taking hold?</a:t>
            </a:r>
          </a:p>
        </p:txBody>
      </p:sp>
      <p:sp>
        <p:nvSpPr>
          <p:cNvPr id="11" name="TextBox 10">
            <a:extLst>
              <a:ext uri="{FF2B5EF4-FFF2-40B4-BE49-F238E27FC236}">
                <a16:creationId xmlns:a16="http://schemas.microsoft.com/office/drawing/2014/main" id="{E03B460B-FB3C-4814-99B9-1EE2D172B940}"/>
              </a:ext>
            </a:extLst>
          </p:cNvPr>
          <p:cNvSpPr txBox="1"/>
          <p:nvPr/>
        </p:nvSpPr>
        <p:spPr>
          <a:xfrm>
            <a:off x="199136" y="6331946"/>
            <a:ext cx="11785600" cy="29745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Rockwell" panose="02060603020205020403"/>
                <a:ea typeface="+mn-ea"/>
                <a:cs typeface="+mn-cs"/>
              </a:rPr>
              <a:t>Q.  </a:t>
            </a:r>
            <a:r>
              <a:rPr lang="en-US" sz="1333" noProof="0" dirty="0">
                <a:solidFill>
                  <a:prstClr val="black"/>
                </a:solidFill>
                <a:latin typeface="Rockwell" panose="02060603020205020403"/>
              </a:rPr>
              <a:t>Which of the following messages about California prunes do you remember seeing or hearing</a:t>
            </a:r>
            <a:r>
              <a:rPr kumimoji="0" lang="en-US" sz="1333" b="0" i="0" u="none" strike="noStrike" kern="1200" cap="none" spc="0" normalizeH="0" baseline="0" noProof="0" dirty="0">
                <a:ln>
                  <a:noFill/>
                </a:ln>
                <a:solidFill>
                  <a:prstClr val="black"/>
                </a:solidFill>
                <a:effectLst/>
                <a:uLnTx/>
                <a:uFillTx/>
                <a:latin typeface="Rockwell" panose="02060603020205020403"/>
                <a:ea typeface="+mn-ea"/>
                <a:cs typeface="+mn-cs"/>
              </a:rPr>
              <a:t>? </a:t>
            </a:r>
          </a:p>
        </p:txBody>
      </p:sp>
      <p:graphicFrame>
        <p:nvGraphicFramePr>
          <p:cNvPr id="9" name="Chart 8">
            <a:extLst>
              <a:ext uri="{FF2B5EF4-FFF2-40B4-BE49-F238E27FC236}">
                <a16:creationId xmlns:a16="http://schemas.microsoft.com/office/drawing/2014/main" id="{8B8CC8D0-A0D7-4E54-A1F9-94B3E9AA56D6}"/>
              </a:ext>
            </a:extLst>
          </p:cNvPr>
          <p:cNvGraphicFramePr/>
          <p:nvPr/>
        </p:nvGraphicFramePr>
        <p:xfrm>
          <a:off x="304800" y="2209801"/>
          <a:ext cx="11476736" cy="40890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32145315"/>
      </p:ext>
    </p:extLst>
  </p:cSld>
  <p:clrMapOvr>
    <a:masterClrMapping/>
  </p:clrMapOvr>
</p:sld>
</file>

<file path=ppt/theme/_rels/them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15.jpeg"/></Relationships>
</file>

<file path=ppt/theme/theme1.xml><?xml version="1.0" encoding="utf-8"?>
<a:theme xmlns:a="http://schemas.openxmlformats.org/drawingml/2006/main" name="CPB PPT Template Prune Purple">
  <a:themeElements>
    <a:clrScheme name="CPB 2019 Rebranding">
      <a:dk1>
        <a:srgbClr val="000000"/>
      </a:dk1>
      <a:lt1>
        <a:srgbClr val="FEFFFF"/>
      </a:lt1>
      <a:dk2>
        <a:srgbClr val="000000"/>
      </a:dk2>
      <a:lt2>
        <a:srgbClr val="FFFFFF"/>
      </a:lt2>
      <a:accent1>
        <a:srgbClr val="532A44"/>
      </a:accent1>
      <a:accent2>
        <a:srgbClr val="CE9E51"/>
      </a:accent2>
      <a:accent3>
        <a:srgbClr val="9F7F94"/>
      </a:accent3>
      <a:accent4>
        <a:srgbClr val="391D2E"/>
      </a:accent4>
      <a:accent5>
        <a:srgbClr val="E5BC50"/>
      </a:accent5>
      <a:accent6>
        <a:srgbClr val="758735"/>
      </a:accent6>
      <a:hlink>
        <a:srgbClr val="000000"/>
      </a:hlink>
      <a:folHlink>
        <a:srgbClr val="9F7F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Presentation2" id="{0F76597B-C621-44D6-9BE5-02DBD08C4098}" vid="{B931862A-E95F-4A6A-A706-3AA6B46AB4B0}"/>
    </a:ext>
  </a:extLst>
</a:theme>
</file>

<file path=ppt/theme/theme10.xml><?xml version="1.0" encoding="utf-8"?>
<a:theme xmlns:a="http://schemas.openxmlformats.org/drawingml/2006/main" name="3_CPB PPT Template Prune Purple">
  <a:themeElements>
    <a:clrScheme name="CPB 2019 Rebranding">
      <a:dk1>
        <a:srgbClr val="000000"/>
      </a:dk1>
      <a:lt1>
        <a:srgbClr val="FEFFFF"/>
      </a:lt1>
      <a:dk2>
        <a:srgbClr val="000000"/>
      </a:dk2>
      <a:lt2>
        <a:srgbClr val="FFFFFF"/>
      </a:lt2>
      <a:accent1>
        <a:srgbClr val="532A44"/>
      </a:accent1>
      <a:accent2>
        <a:srgbClr val="CE9E51"/>
      </a:accent2>
      <a:accent3>
        <a:srgbClr val="9F7F94"/>
      </a:accent3>
      <a:accent4>
        <a:srgbClr val="391D2E"/>
      </a:accent4>
      <a:accent5>
        <a:srgbClr val="E5BC50"/>
      </a:accent5>
      <a:accent6>
        <a:srgbClr val="758735"/>
      </a:accent6>
      <a:hlink>
        <a:srgbClr val="000000"/>
      </a:hlink>
      <a:folHlink>
        <a:srgbClr val="9F7F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Presentation2" id="{0F76597B-C621-44D6-9BE5-02DBD08C4098}" vid="{B931862A-E95F-4A6A-A706-3AA6B46AB4B0}"/>
    </a:ext>
  </a:extLst>
</a:theme>
</file>

<file path=ppt/theme/theme11.xml><?xml version="1.0" encoding="utf-8"?>
<a:theme xmlns:a="http://schemas.openxmlformats.org/drawingml/2006/main" name="CPB PPT Template Prune Purple">
  <a:themeElements>
    <a:clrScheme name="CPB 2019 Rebranding">
      <a:dk1>
        <a:srgbClr val="000000"/>
      </a:dk1>
      <a:lt1>
        <a:srgbClr val="FEFFFF"/>
      </a:lt1>
      <a:dk2>
        <a:srgbClr val="000000"/>
      </a:dk2>
      <a:lt2>
        <a:srgbClr val="FFFFFF"/>
      </a:lt2>
      <a:accent1>
        <a:srgbClr val="532A44"/>
      </a:accent1>
      <a:accent2>
        <a:srgbClr val="CE9E51"/>
      </a:accent2>
      <a:accent3>
        <a:srgbClr val="9F7F94"/>
      </a:accent3>
      <a:accent4>
        <a:srgbClr val="391D2E"/>
      </a:accent4>
      <a:accent5>
        <a:srgbClr val="E5BC50"/>
      </a:accent5>
      <a:accent6>
        <a:srgbClr val="758735"/>
      </a:accent6>
      <a:hlink>
        <a:srgbClr val="000000"/>
      </a:hlink>
      <a:folHlink>
        <a:srgbClr val="9F7F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orteva_Template_16-9_v06_190527.potx" id="{8499B643-1FD1-436D-96CF-2D9549D2F9E5}" vid="{6E68B2A5-E34C-4496-AC1D-13CE7148EB35}"/>
    </a:ext>
  </a:extLst>
</a:theme>
</file>

<file path=ppt/theme/theme12.xml><?xml version="1.0" encoding="utf-8"?>
<a:theme xmlns:a="http://schemas.openxmlformats.org/drawingml/2006/main" name="CPB PPT Template Prune Purple">
  <a:themeElements>
    <a:clrScheme name="CPB 2019 Rebranding">
      <a:dk1>
        <a:srgbClr val="000000"/>
      </a:dk1>
      <a:lt1>
        <a:srgbClr val="FEFFFF"/>
      </a:lt1>
      <a:dk2>
        <a:srgbClr val="000000"/>
      </a:dk2>
      <a:lt2>
        <a:srgbClr val="FFFFFF"/>
      </a:lt2>
      <a:accent1>
        <a:srgbClr val="532A44"/>
      </a:accent1>
      <a:accent2>
        <a:srgbClr val="CE9E51"/>
      </a:accent2>
      <a:accent3>
        <a:srgbClr val="9F7F94"/>
      </a:accent3>
      <a:accent4>
        <a:srgbClr val="391D2E"/>
      </a:accent4>
      <a:accent5>
        <a:srgbClr val="E5BC50"/>
      </a:accent5>
      <a:accent6>
        <a:srgbClr val="758735"/>
      </a:accent6>
      <a:hlink>
        <a:srgbClr val="000000"/>
      </a:hlink>
      <a:folHlink>
        <a:srgbClr val="9F7F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PB_PPT_Template_4x3_FINAL" id="{54B5CF4F-4E06-4BE9-8532-83C1F7C03549}" vid="{C064EF2E-66BA-4C46-B57E-D4DD7E15D5BD}"/>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PB PPT Template Midday Sun">
  <a:themeElements>
    <a:clrScheme name="CPB 2019 Rebranding">
      <a:dk1>
        <a:srgbClr val="000000"/>
      </a:dk1>
      <a:lt1>
        <a:srgbClr val="FEFFFF"/>
      </a:lt1>
      <a:dk2>
        <a:srgbClr val="000000"/>
      </a:dk2>
      <a:lt2>
        <a:srgbClr val="FFFFFF"/>
      </a:lt2>
      <a:accent1>
        <a:srgbClr val="532A44"/>
      </a:accent1>
      <a:accent2>
        <a:srgbClr val="CE9E51"/>
      </a:accent2>
      <a:accent3>
        <a:srgbClr val="9F7F94"/>
      </a:accent3>
      <a:accent4>
        <a:srgbClr val="391D2E"/>
      </a:accent4>
      <a:accent5>
        <a:srgbClr val="E5BC50"/>
      </a:accent5>
      <a:accent6>
        <a:srgbClr val="758735"/>
      </a:accent6>
      <a:hlink>
        <a:srgbClr val="000000"/>
      </a:hlink>
      <a:folHlink>
        <a:srgbClr val="9F7F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Presentation2" id="{0F76597B-C621-44D6-9BE5-02DBD08C4098}" vid="{437A7A4F-66C2-4E4C-B756-808A5D186FBF}"/>
    </a:ext>
  </a:extLst>
</a:theme>
</file>

<file path=ppt/theme/theme3.xml><?xml version="1.0" encoding="utf-8"?>
<a:theme xmlns:a="http://schemas.openxmlformats.org/drawingml/2006/main" name="CPB PPT Template Dusty Bloom">
  <a:themeElements>
    <a:clrScheme name="CPB 2019 Rebranding">
      <a:dk1>
        <a:srgbClr val="000000"/>
      </a:dk1>
      <a:lt1>
        <a:srgbClr val="FEFFFF"/>
      </a:lt1>
      <a:dk2>
        <a:srgbClr val="000000"/>
      </a:dk2>
      <a:lt2>
        <a:srgbClr val="FFFFFF"/>
      </a:lt2>
      <a:accent1>
        <a:srgbClr val="532A44"/>
      </a:accent1>
      <a:accent2>
        <a:srgbClr val="CE9E51"/>
      </a:accent2>
      <a:accent3>
        <a:srgbClr val="9F7F94"/>
      </a:accent3>
      <a:accent4>
        <a:srgbClr val="391D2E"/>
      </a:accent4>
      <a:accent5>
        <a:srgbClr val="E5BC50"/>
      </a:accent5>
      <a:accent6>
        <a:srgbClr val="758735"/>
      </a:accent6>
      <a:hlink>
        <a:srgbClr val="000000"/>
      </a:hlink>
      <a:folHlink>
        <a:srgbClr val="9F7F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Presentation2" id="{0F76597B-C621-44D6-9BE5-02DBD08C4098}" vid="{A0616EF2-25B4-4DE0-9E26-DBEE94DDD6B2}"/>
    </a:ext>
  </a:extLst>
</a:theme>
</file>

<file path=ppt/theme/theme4.xml><?xml version="1.0" encoding="utf-8"?>
<a:theme xmlns:a="http://schemas.openxmlformats.org/drawingml/2006/main" name="CPB PPT Template Orchard Leaf">
  <a:themeElements>
    <a:clrScheme name="CPB 2019 Rebranding">
      <a:dk1>
        <a:srgbClr val="000000"/>
      </a:dk1>
      <a:lt1>
        <a:srgbClr val="FEFFFF"/>
      </a:lt1>
      <a:dk2>
        <a:srgbClr val="000000"/>
      </a:dk2>
      <a:lt2>
        <a:srgbClr val="FFFFFF"/>
      </a:lt2>
      <a:accent1>
        <a:srgbClr val="532A44"/>
      </a:accent1>
      <a:accent2>
        <a:srgbClr val="CE9E51"/>
      </a:accent2>
      <a:accent3>
        <a:srgbClr val="9F7F94"/>
      </a:accent3>
      <a:accent4>
        <a:srgbClr val="391D2E"/>
      </a:accent4>
      <a:accent5>
        <a:srgbClr val="E5BC50"/>
      </a:accent5>
      <a:accent6>
        <a:srgbClr val="758735"/>
      </a:accent6>
      <a:hlink>
        <a:srgbClr val="000000"/>
      </a:hlink>
      <a:folHlink>
        <a:srgbClr val="9F7F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Presentation2" id="{0F76597B-C621-44D6-9BE5-02DBD08C4098}" vid="{09803162-9445-49F0-BFE0-0F27B24DB8B7}"/>
    </a:ext>
  </a:extLst>
</a:theme>
</file>

<file path=ppt/theme/theme5.xml><?xml version="1.0" encoding="utf-8"?>
<a:theme xmlns:a="http://schemas.openxmlformats.org/drawingml/2006/main" name="CPB PPT Template Prune Purple">
  <a:themeElements>
    <a:clrScheme name="CPB 2019 Rebranding">
      <a:dk1>
        <a:srgbClr val="000000"/>
      </a:dk1>
      <a:lt1>
        <a:srgbClr val="FEFFFF"/>
      </a:lt1>
      <a:dk2>
        <a:srgbClr val="000000"/>
      </a:dk2>
      <a:lt2>
        <a:srgbClr val="FFFFFF"/>
      </a:lt2>
      <a:accent1>
        <a:srgbClr val="532A44"/>
      </a:accent1>
      <a:accent2>
        <a:srgbClr val="CE9E51"/>
      </a:accent2>
      <a:accent3>
        <a:srgbClr val="9F7F94"/>
      </a:accent3>
      <a:accent4>
        <a:srgbClr val="391D2E"/>
      </a:accent4>
      <a:accent5>
        <a:srgbClr val="E5BC50"/>
      </a:accent5>
      <a:accent6>
        <a:srgbClr val="758735"/>
      </a:accent6>
      <a:hlink>
        <a:srgbClr val="000000"/>
      </a:hlink>
      <a:folHlink>
        <a:srgbClr val="9F7F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PB_PPT_Template_16x9_FINAL" id="{01DC6C5A-7997-E247-800F-DEE527A6CF27}" vid="{D658F508-FC5C-324D-8A01-AFCC07B435E2}"/>
    </a:ext>
  </a:extLst>
</a:theme>
</file>

<file path=ppt/theme/theme6.xml><?xml version="1.0" encoding="utf-8"?>
<a:theme xmlns:a="http://schemas.openxmlformats.org/drawingml/2006/main" name="CPB PPT Template Prune Purple">
  <a:themeElements>
    <a:clrScheme name="CPB 2019 Rebranding">
      <a:dk1>
        <a:srgbClr val="000000"/>
      </a:dk1>
      <a:lt1>
        <a:srgbClr val="FEFFFF"/>
      </a:lt1>
      <a:dk2>
        <a:srgbClr val="000000"/>
      </a:dk2>
      <a:lt2>
        <a:srgbClr val="FFFFFF"/>
      </a:lt2>
      <a:accent1>
        <a:srgbClr val="532A44"/>
      </a:accent1>
      <a:accent2>
        <a:srgbClr val="CE9E51"/>
      </a:accent2>
      <a:accent3>
        <a:srgbClr val="9F7F94"/>
      </a:accent3>
      <a:accent4>
        <a:srgbClr val="391D2E"/>
      </a:accent4>
      <a:accent5>
        <a:srgbClr val="E5BC50"/>
      </a:accent5>
      <a:accent6>
        <a:srgbClr val="758735"/>
      </a:accent6>
      <a:hlink>
        <a:srgbClr val="000000"/>
      </a:hlink>
      <a:folHlink>
        <a:srgbClr val="9F7F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PB_PPT_Template_4x3_FINAL" id="{E5F50228-FA6C-2E4D-B7A3-348A204CC1BA}" vid="{EC692A3D-DE85-8744-AB89-F936A31BFC1D}"/>
    </a:ext>
  </a:extLst>
</a:theme>
</file>

<file path=ppt/theme/theme7.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CPB PPT Template Prune Purple">
  <a:themeElements>
    <a:clrScheme name="CPB 2019 Rebranding">
      <a:dk1>
        <a:srgbClr val="000000"/>
      </a:dk1>
      <a:lt1>
        <a:srgbClr val="FEFFFF"/>
      </a:lt1>
      <a:dk2>
        <a:srgbClr val="000000"/>
      </a:dk2>
      <a:lt2>
        <a:srgbClr val="FFFFFF"/>
      </a:lt2>
      <a:accent1>
        <a:srgbClr val="532A44"/>
      </a:accent1>
      <a:accent2>
        <a:srgbClr val="CE9E51"/>
      </a:accent2>
      <a:accent3>
        <a:srgbClr val="9F7F94"/>
      </a:accent3>
      <a:accent4>
        <a:srgbClr val="391D2E"/>
      </a:accent4>
      <a:accent5>
        <a:srgbClr val="E5BC50"/>
      </a:accent5>
      <a:accent6>
        <a:srgbClr val="758735"/>
      </a:accent6>
      <a:hlink>
        <a:srgbClr val="000000"/>
      </a:hlink>
      <a:folHlink>
        <a:srgbClr val="9F7F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Presentation1" id="{FA1BE0B7-BEE9-4E62-804E-69F2EE30563D}" vid="{6878A899-ACAE-4786-9702-D9999C6E6953}"/>
    </a:ext>
  </a:extLst>
</a:theme>
</file>

<file path=ppt/theme/theme9.xml><?xml version="1.0" encoding="utf-8"?>
<a:theme xmlns:a="http://schemas.openxmlformats.org/drawingml/2006/main" name="CPB PPT Template Prune Purple">
  <a:themeElements>
    <a:clrScheme name="CPB 2019 Rebranding">
      <a:dk1>
        <a:srgbClr val="000000"/>
      </a:dk1>
      <a:lt1>
        <a:srgbClr val="FEFFFF"/>
      </a:lt1>
      <a:dk2>
        <a:srgbClr val="000000"/>
      </a:dk2>
      <a:lt2>
        <a:srgbClr val="FFFFFF"/>
      </a:lt2>
      <a:accent1>
        <a:srgbClr val="532A44"/>
      </a:accent1>
      <a:accent2>
        <a:srgbClr val="CE9E51"/>
      </a:accent2>
      <a:accent3>
        <a:srgbClr val="9F7F94"/>
      </a:accent3>
      <a:accent4>
        <a:srgbClr val="391D2E"/>
      </a:accent4>
      <a:accent5>
        <a:srgbClr val="E5BC50"/>
      </a:accent5>
      <a:accent6>
        <a:srgbClr val="758735"/>
      </a:accent6>
      <a:hlink>
        <a:srgbClr val="000000"/>
      </a:hlink>
      <a:folHlink>
        <a:srgbClr val="9F7F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orteva_Template_16-9_v06_190527.potx" id="{8499B643-1FD1-436D-96CF-2D9549D2F9E5}" vid="{6E68B2A5-E34C-4496-AC1D-13CE7148EB35}"/>
    </a:ext>
  </a:extLst>
</a:theme>
</file>

<file path=ppt/theme/themeOverride1.xml><?xml version="1.0" encoding="utf-8"?>
<a:themeOverride xmlns:a="http://schemas.openxmlformats.org/drawingml/2006/main">
  <a:clrScheme name="CPB FNCE - CORRECT">
    <a:dk1>
      <a:srgbClr val="000000"/>
    </a:dk1>
    <a:lt1>
      <a:srgbClr val="FFFFFF"/>
    </a:lt1>
    <a:dk2>
      <a:srgbClr val="5B6775"/>
    </a:dk2>
    <a:lt2>
      <a:srgbClr val="E7E6E6"/>
    </a:lt2>
    <a:accent1>
      <a:srgbClr val="7F5F7D"/>
    </a:accent1>
    <a:accent2>
      <a:srgbClr val="57204C"/>
    </a:accent2>
    <a:accent3>
      <a:srgbClr val="A7A8B2"/>
    </a:accent3>
    <a:accent4>
      <a:srgbClr val="C89033"/>
    </a:accent4>
    <a:accent5>
      <a:srgbClr val="A07328"/>
    </a:accent5>
    <a:accent6>
      <a:srgbClr val="60785A"/>
    </a:accent6>
    <a:hlink>
      <a:srgbClr val="5B9DD4"/>
    </a:hlink>
    <a:folHlink>
      <a:srgbClr val="623A7D"/>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PB FNCE - CORRECT">
    <a:dk1>
      <a:srgbClr val="000000"/>
    </a:dk1>
    <a:lt1>
      <a:srgbClr val="FFFFFF"/>
    </a:lt1>
    <a:dk2>
      <a:srgbClr val="5B6775"/>
    </a:dk2>
    <a:lt2>
      <a:srgbClr val="E7E6E6"/>
    </a:lt2>
    <a:accent1>
      <a:srgbClr val="7F5F7D"/>
    </a:accent1>
    <a:accent2>
      <a:srgbClr val="57204C"/>
    </a:accent2>
    <a:accent3>
      <a:srgbClr val="A7A8B2"/>
    </a:accent3>
    <a:accent4>
      <a:srgbClr val="C89033"/>
    </a:accent4>
    <a:accent5>
      <a:srgbClr val="A07328"/>
    </a:accent5>
    <a:accent6>
      <a:srgbClr val="60785A"/>
    </a:accent6>
    <a:hlink>
      <a:srgbClr val="5B9DD4"/>
    </a:hlink>
    <a:folHlink>
      <a:srgbClr val="623A7D"/>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PB FNCE - CORRECT">
    <a:dk1>
      <a:srgbClr val="000000"/>
    </a:dk1>
    <a:lt1>
      <a:srgbClr val="FFFFFF"/>
    </a:lt1>
    <a:dk2>
      <a:srgbClr val="5B6775"/>
    </a:dk2>
    <a:lt2>
      <a:srgbClr val="E7E6E6"/>
    </a:lt2>
    <a:accent1>
      <a:srgbClr val="7F5F7D"/>
    </a:accent1>
    <a:accent2>
      <a:srgbClr val="57204C"/>
    </a:accent2>
    <a:accent3>
      <a:srgbClr val="A7A8B2"/>
    </a:accent3>
    <a:accent4>
      <a:srgbClr val="C89033"/>
    </a:accent4>
    <a:accent5>
      <a:srgbClr val="A07328"/>
    </a:accent5>
    <a:accent6>
      <a:srgbClr val="60785A"/>
    </a:accent6>
    <a:hlink>
      <a:srgbClr val="5B9DD4"/>
    </a:hlink>
    <a:folHlink>
      <a:srgbClr val="623A7D"/>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PB FNCE - CORRECT">
    <a:dk1>
      <a:srgbClr val="000000"/>
    </a:dk1>
    <a:lt1>
      <a:srgbClr val="FFFFFF"/>
    </a:lt1>
    <a:dk2>
      <a:srgbClr val="5B6775"/>
    </a:dk2>
    <a:lt2>
      <a:srgbClr val="E7E6E6"/>
    </a:lt2>
    <a:accent1>
      <a:srgbClr val="7F5F7D"/>
    </a:accent1>
    <a:accent2>
      <a:srgbClr val="57204C"/>
    </a:accent2>
    <a:accent3>
      <a:srgbClr val="A7A8B2"/>
    </a:accent3>
    <a:accent4>
      <a:srgbClr val="C89033"/>
    </a:accent4>
    <a:accent5>
      <a:srgbClr val="A07328"/>
    </a:accent5>
    <a:accent6>
      <a:srgbClr val="60785A"/>
    </a:accent6>
    <a:hlink>
      <a:srgbClr val="5B9DD4"/>
    </a:hlink>
    <a:folHlink>
      <a:srgbClr val="623A7D"/>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PB FNCE - CORRECT">
    <a:dk1>
      <a:srgbClr val="000000"/>
    </a:dk1>
    <a:lt1>
      <a:srgbClr val="FFFFFF"/>
    </a:lt1>
    <a:dk2>
      <a:srgbClr val="5B6775"/>
    </a:dk2>
    <a:lt2>
      <a:srgbClr val="E7E6E6"/>
    </a:lt2>
    <a:accent1>
      <a:srgbClr val="7F5F7D"/>
    </a:accent1>
    <a:accent2>
      <a:srgbClr val="57204C"/>
    </a:accent2>
    <a:accent3>
      <a:srgbClr val="A7A8B2"/>
    </a:accent3>
    <a:accent4>
      <a:srgbClr val="C89033"/>
    </a:accent4>
    <a:accent5>
      <a:srgbClr val="A07328"/>
    </a:accent5>
    <a:accent6>
      <a:srgbClr val="60785A"/>
    </a:accent6>
    <a:hlink>
      <a:srgbClr val="5B9DD4"/>
    </a:hlink>
    <a:folHlink>
      <a:srgbClr val="623A7D"/>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CPB FNCE - CORRECT">
    <a:dk1>
      <a:srgbClr val="000000"/>
    </a:dk1>
    <a:lt1>
      <a:srgbClr val="FFFFFF"/>
    </a:lt1>
    <a:dk2>
      <a:srgbClr val="5B6775"/>
    </a:dk2>
    <a:lt2>
      <a:srgbClr val="E7E6E6"/>
    </a:lt2>
    <a:accent1>
      <a:srgbClr val="7F5F7D"/>
    </a:accent1>
    <a:accent2>
      <a:srgbClr val="57204C"/>
    </a:accent2>
    <a:accent3>
      <a:srgbClr val="A7A8B2"/>
    </a:accent3>
    <a:accent4>
      <a:srgbClr val="C89033"/>
    </a:accent4>
    <a:accent5>
      <a:srgbClr val="A07328"/>
    </a:accent5>
    <a:accent6>
      <a:srgbClr val="60785A"/>
    </a:accent6>
    <a:hlink>
      <a:srgbClr val="5B9DD4"/>
    </a:hlink>
    <a:folHlink>
      <a:srgbClr val="623A7D"/>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CPB FNCE - CORRECT">
    <a:dk1>
      <a:srgbClr val="000000"/>
    </a:dk1>
    <a:lt1>
      <a:srgbClr val="FFFFFF"/>
    </a:lt1>
    <a:dk2>
      <a:srgbClr val="5B6775"/>
    </a:dk2>
    <a:lt2>
      <a:srgbClr val="E7E6E6"/>
    </a:lt2>
    <a:accent1>
      <a:srgbClr val="7F5F7D"/>
    </a:accent1>
    <a:accent2>
      <a:srgbClr val="57204C"/>
    </a:accent2>
    <a:accent3>
      <a:srgbClr val="A7A8B2"/>
    </a:accent3>
    <a:accent4>
      <a:srgbClr val="C89033"/>
    </a:accent4>
    <a:accent5>
      <a:srgbClr val="A07328"/>
    </a:accent5>
    <a:accent6>
      <a:srgbClr val="60785A"/>
    </a:accent6>
    <a:hlink>
      <a:srgbClr val="5B9DD4"/>
    </a:hlink>
    <a:folHlink>
      <a:srgbClr val="623A7D"/>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CPB FNCE - CORRECT">
    <a:dk1>
      <a:srgbClr val="000000"/>
    </a:dk1>
    <a:lt1>
      <a:srgbClr val="FFFFFF"/>
    </a:lt1>
    <a:dk2>
      <a:srgbClr val="5B6775"/>
    </a:dk2>
    <a:lt2>
      <a:srgbClr val="E7E6E6"/>
    </a:lt2>
    <a:accent1>
      <a:srgbClr val="7F5F7D"/>
    </a:accent1>
    <a:accent2>
      <a:srgbClr val="57204C"/>
    </a:accent2>
    <a:accent3>
      <a:srgbClr val="A7A8B2"/>
    </a:accent3>
    <a:accent4>
      <a:srgbClr val="C89033"/>
    </a:accent4>
    <a:accent5>
      <a:srgbClr val="A07328"/>
    </a:accent5>
    <a:accent6>
      <a:srgbClr val="60785A"/>
    </a:accent6>
    <a:hlink>
      <a:srgbClr val="5B9DD4"/>
    </a:hlink>
    <a:folHlink>
      <a:srgbClr val="623A7D"/>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CPB FNCE - CORRECT">
    <a:dk1>
      <a:srgbClr val="000000"/>
    </a:dk1>
    <a:lt1>
      <a:srgbClr val="FFFFFF"/>
    </a:lt1>
    <a:dk2>
      <a:srgbClr val="5B6775"/>
    </a:dk2>
    <a:lt2>
      <a:srgbClr val="E7E6E6"/>
    </a:lt2>
    <a:accent1>
      <a:srgbClr val="7F5F7D"/>
    </a:accent1>
    <a:accent2>
      <a:srgbClr val="57204C"/>
    </a:accent2>
    <a:accent3>
      <a:srgbClr val="A7A8B2"/>
    </a:accent3>
    <a:accent4>
      <a:srgbClr val="C89033"/>
    </a:accent4>
    <a:accent5>
      <a:srgbClr val="A07328"/>
    </a:accent5>
    <a:accent6>
      <a:srgbClr val="60785A"/>
    </a:accent6>
    <a:hlink>
      <a:srgbClr val="5B9DD4"/>
    </a:hlink>
    <a:folHlink>
      <a:srgbClr val="623A7D"/>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8D5E4A1986E24ABA8F1C26F7EC18CC" ma:contentTypeVersion="10" ma:contentTypeDescription="Create a new document." ma:contentTypeScope="" ma:versionID="9957dc556695d12f9d3e8c32db345b81">
  <xsd:schema xmlns:xsd="http://www.w3.org/2001/XMLSchema" xmlns:xs="http://www.w3.org/2001/XMLSchema" xmlns:p="http://schemas.microsoft.com/office/2006/metadata/properties" xmlns:ns3="eed8dca3-c783-44ea-8941-942570dede1c" targetNamespace="http://schemas.microsoft.com/office/2006/metadata/properties" ma:root="true" ma:fieldsID="8036aff8cdc875c8a1f5c9ddb4991691" ns3:_="">
    <xsd:import namespace="eed8dca3-c783-44ea-8941-942570dede1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d8dca3-c783-44ea-8941-942570dede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BF9C00-4D81-4172-B936-BB2B5692BC1B}">
  <ds:schemaRef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eed8dca3-c783-44ea-8941-942570dede1c"/>
    <ds:schemaRef ds:uri="http://www.w3.org/XML/1998/namespace"/>
  </ds:schemaRefs>
</ds:datastoreItem>
</file>

<file path=customXml/itemProps2.xml><?xml version="1.0" encoding="utf-8"?>
<ds:datastoreItem xmlns:ds="http://schemas.openxmlformats.org/officeDocument/2006/customXml" ds:itemID="{6D0EBF61-2ABE-41E0-9A1C-C4B98D618B4F}">
  <ds:schemaRefs>
    <ds:schemaRef ds:uri="http://schemas.microsoft.com/sharepoint/v3/contenttype/forms"/>
  </ds:schemaRefs>
</ds:datastoreItem>
</file>

<file path=customXml/itemProps3.xml><?xml version="1.0" encoding="utf-8"?>
<ds:datastoreItem xmlns:ds="http://schemas.openxmlformats.org/officeDocument/2006/customXml" ds:itemID="{57A71C94-D5F5-4871-9E90-933B6E202B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d8dca3-c783-44ea-8941-942570dede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674</TotalTime>
  <Words>1601</Words>
  <Application>Microsoft Office PowerPoint</Application>
  <PresentationFormat>Widescreen</PresentationFormat>
  <Paragraphs>157</Paragraphs>
  <Slides>26</Slides>
  <Notes>10</Notes>
  <HiddenSlides>0</HiddenSlides>
  <MMClips>0</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26</vt:i4>
      </vt:variant>
    </vt:vector>
  </HeadingPairs>
  <TitlesOfParts>
    <vt:vector size="46" baseType="lpstr">
      <vt:lpstr>Arial</vt:lpstr>
      <vt:lpstr>Calibri</vt:lpstr>
      <vt:lpstr>Calibri Light</vt:lpstr>
      <vt:lpstr>Georgia</vt:lpstr>
      <vt:lpstr>Lato Light</vt:lpstr>
      <vt:lpstr>Rockwell</vt:lpstr>
      <vt:lpstr>Wingdings</vt:lpstr>
      <vt:lpstr>Wingdings 2</vt:lpstr>
      <vt:lpstr>CPB PPT Template Prune Purple</vt:lpstr>
      <vt:lpstr>CPB PPT Template Midday Sun</vt:lpstr>
      <vt:lpstr>CPB PPT Template Dusty Bloom</vt:lpstr>
      <vt:lpstr>CPB PPT Template Orchard Leaf</vt:lpstr>
      <vt:lpstr>CPB PPT Template Prune Purple</vt:lpstr>
      <vt:lpstr>CPB PPT Template Prune Purple</vt:lpstr>
      <vt:lpstr>Civic</vt:lpstr>
      <vt:lpstr>CPB PPT Template Prune Purple</vt:lpstr>
      <vt:lpstr>CPB PPT Template Prune Purple</vt:lpstr>
      <vt:lpstr>3_CPB PPT Template Prune Purple</vt:lpstr>
      <vt:lpstr>CPB PPT Template Prune Purple</vt:lpstr>
      <vt:lpstr>CPB PPT Template Prune Purple</vt:lpstr>
      <vt:lpstr>The Role of Market Research in Selling More Prunes</vt:lpstr>
      <vt:lpstr>METHODOLOGY</vt:lpstr>
      <vt:lpstr>ITALY – A MATURE MARKET</vt:lpstr>
      <vt:lpstr>ITALY – OVERVIEW</vt:lpstr>
      <vt:lpstr>FACTORS THAT INFLUENCE PRUNE PURCHASING</vt:lpstr>
      <vt:lpstr>PRUNE PURCHASE INTENT</vt:lpstr>
      <vt:lpstr>ADVERTISING RECALL</vt:lpstr>
      <vt:lpstr>ACTION WE TOOK – AN OVERVIEW</vt:lpstr>
      <vt:lpstr>SPECIFIC MESSAGE RECALL</vt:lpstr>
      <vt:lpstr>IMPACT OF THE ACTIVITY</vt:lpstr>
      <vt:lpstr>IMPACT OF THE ACTIVITY</vt:lpstr>
      <vt:lpstr>JAPAN – IMPLEMENTATION OF A NEW CAMPAIGN</vt:lpstr>
      <vt:lpstr>JAPAN – OVERVIEW</vt:lpstr>
      <vt:lpstr>WE TESTED FOUR CREATIVE ROUTES</vt:lpstr>
      <vt:lpstr>THE BLESSINGS OF CALIFORNIA</vt:lpstr>
      <vt:lpstr>ACTUAL VERBATIMS FROM THE  CONSUMER RESEARCH</vt:lpstr>
      <vt:lpstr>THE FINISHED ADVERTISING</vt:lpstr>
      <vt:lpstr>JAPAN – TRACKING THE CAMPAIGN</vt:lpstr>
      <vt:lpstr>HOW DID THE AD PERFORM IN THE “REAL WORLD”?</vt:lpstr>
      <vt:lpstr>POSITIVE IMPACT ON PURCHASE INTENT</vt:lpstr>
      <vt:lpstr>IMPACT OF THE ACTIVITY</vt:lpstr>
      <vt:lpstr>UAE – EMERGING MARKET POTENTIAL</vt:lpstr>
      <vt:lpstr>REACTION TO THE TASTE AND THEIR LIKELIHOOD TO BUY PRUNES</vt:lpstr>
      <vt:lpstr>HOW DOES THE TRADE FEEL</vt:lpstr>
      <vt:lpstr>ACTION WE TOOK</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California Prune Summit 2020</dc:title>
  <dc:creator>Kiaran Locy</dc:creator>
  <cp:lastModifiedBy>Kiaran Locy</cp:lastModifiedBy>
  <cp:revision>40</cp:revision>
  <cp:lastPrinted>2020-02-25T20:56:55Z</cp:lastPrinted>
  <dcterms:created xsi:type="dcterms:W3CDTF">2020-02-21T20:28:16Z</dcterms:created>
  <dcterms:modified xsi:type="dcterms:W3CDTF">2020-02-27T19:11:55Z</dcterms:modified>
</cp:coreProperties>
</file>