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0"/>
  </p:notesMasterIdLst>
  <p:sldIdLst>
    <p:sldId id="311" r:id="rId2"/>
    <p:sldId id="257" r:id="rId3"/>
    <p:sldId id="312" r:id="rId4"/>
    <p:sldId id="313" r:id="rId5"/>
    <p:sldId id="314" r:id="rId6"/>
    <p:sldId id="315" r:id="rId7"/>
    <p:sldId id="316" r:id="rId8"/>
    <p:sldId id="317" r:id="rId9"/>
    <p:sldId id="318" r:id="rId10"/>
    <p:sldId id="319" r:id="rId11"/>
    <p:sldId id="320" r:id="rId12"/>
    <p:sldId id="321" r:id="rId13"/>
    <p:sldId id="322" r:id="rId14"/>
    <p:sldId id="281" r:id="rId15"/>
    <p:sldId id="323" r:id="rId16"/>
    <p:sldId id="324" r:id="rId17"/>
    <p:sldId id="325" r:id="rId18"/>
    <p:sldId id="326" r:id="rId19"/>
    <p:sldId id="327" r:id="rId20"/>
    <p:sldId id="328" r:id="rId21"/>
    <p:sldId id="329" r:id="rId22"/>
    <p:sldId id="283" r:id="rId23"/>
    <p:sldId id="330" r:id="rId24"/>
    <p:sldId id="331" r:id="rId25"/>
    <p:sldId id="332" r:id="rId26"/>
    <p:sldId id="333" r:id="rId27"/>
    <p:sldId id="334" r:id="rId28"/>
    <p:sldId id="335"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957"/>
    <p:restoredTop sz="94730"/>
  </p:normalViewPr>
  <p:slideViewPr>
    <p:cSldViewPr snapToGrid="0" snapToObjects="1">
      <p:cViewPr varScale="1">
        <p:scale>
          <a:sx n="92" d="100"/>
          <a:sy n="92" d="100"/>
        </p:scale>
        <p:origin x="629" y="8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B15D4F-E76E-3341-99C9-0F18CD008802}" type="datetimeFigureOut">
              <a:rPr lang="en-US" smtClean="0"/>
              <a:t>7/22/2019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CE8A79-BCE9-894E-91A2-FCB82975664B}" type="slidenum">
              <a:rPr lang="en-US" smtClean="0"/>
              <a:t>‹#›</a:t>
            </a:fld>
            <a:endParaRPr lang="en-US"/>
          </a:p>
        </p:txBody>
      </p:sp>
    </p:spTree>
    <p:extLst>
      <p:ext uri="{BB962C8B-B14F-4D97-AF65-F5344CB8AC3E}">
        <p14:creationId xmlns:p14="http://schemas.microsoft.com/office/powerpoint/2010/main" val="3688400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6CE77A-40D1-664C-BF30-CB73C796A934}" type="slidenum">
              <a:rPr lang="en-US" smtClean="0"/>
              <a:t>3</a:t>
            </a:fld>
            <a:endParaRPr lang="en-US" dirty="0"/>
          </a:p>
        </p:txBody>
      </p:sp>
    </p:spTree>
    <p:extLst>
      <p:ext uri="{BB962C8B-B14F-4D97-AF65-F5344CB8AC3E}">
        <p14:creationId xmlns:p14="http://schemas.microsoft.com/office/powerpoint/2010/main" val="1065116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6CE77A-40D1-664C-BF30-CB73C796A934}" type="slidenum">
              <a:rPr lang="en-US" smtClean="0"/>
              <a:t>17</a:t>
            </a:fld>
            <a:endParaRPr lang="en-US" dirty="0"/>
          </a:p>
        </p:txBody>
      </p:sp>
    </p:spTree>
    <p:extLst>
      <p:ext uri="{BB962C8B-B14F-4D97-AF65-F5344CB8AC3E}">
        <p14:creationId xmlns:p14="http://schemas.microsoft.com/office/powerpoint/2010/main" val="277014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6CE77A-40D1-664C-BF30-CB73C796A934}" type="slidenum">
              <a:rPr lang="en-US" smtClean="0"/>
              <a:t>19</a:t>
            </a:fld>
            <a:endParaRPr lang="en-US" dirty="0"/>
          </a:p>
        </p:txBody>
      </p:sp>
    </p:spTree>
    <p:extLst>
      <p:ext uri="{BB962C8B-B14F-4D97-AF65-F5344CB8AC3E}">
        <p14:creationId xmlns:p14="http://schemas.microsoft.com/office/powerpoint/2010/main" val="1135849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6CE77A-40D1-664C-BF30-CB73C796A934}" type="slidenum">
              <a:rPr lang="en-US" smtClean="0"/>
              <a:t>20</a:t>
            </a:fld>
            <a:endParaRPr lang="en-US" dirty="0"/>
          </a:p>
        </p:txBody>
      </p:sp>
    </p:spTree>
    <p:extLst>
      <p:ext uri="{BB962C8B-B14F-4D97-AF65-F5344CB8AC3E}">
        <p14:creationId xmlns:p14="http://schemas.microsoft.com/office/powerpoint/2010/main" val="2907504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6CE77A-40D1-664C-BF30-CB73C796A934}" type="slidenum">
              <a:rPr lang="en-US" smtClean="0"/>
              <a:t>21</a:t>
            </a:fld>
            <a:endParaRPr lang="en-US" dirty="0"/>
          </a:p>
        </p:txBody>
      </p:sp>
    </p:spTree>
    <p:extLst>
      <p:ext uri="{BB962C8B-B14F-4D97-AF65-F5344CB8AC3E}">
        <p14:creationId xmlns:p14="http://schemas.microsoft.com/office/powerpoint/2010/main" val="1027395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CE8A79-BCE9-894E-91A2-FCB82975664B}" type="slidenum">
              <a:rPr lang="en-US" smtClean="0"/>
              <a:t>22</a:t>
            </a:fld>
            <a:endParaRPr lang="en-US"/>
          </a:p>
        </p:txBody>
      </p:sp>
    </p:spTree>
    <p:extLst>
      <p:ext uri="{BB962C8B-B14F-4D97-AF65-F5344CB8AC3E}">
        <p14:creationId xmlns:p14="http://schemas.microsoft.com/office/powerpoint/2010/main" val="9824234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6CE77A-40D1-664C-BF30-CB73C796A934}" type="slidenum">
              <a:rPr lang="en-US" smtClean="0"/>
              <a:t>23</a:t>
            </a:fld>
            <a:endParaRPr lang="en-US" dirty="0"/>
          </a:p>
        </p:txBody>
      </p:sp>
    </p:spTree>
    <p:extLst>
      <p:ext uri="{BB962C8B-B14F-4D97-AF65-F5344CB8AC3E}">
        <p14:creationId xmlns:p14="http://schemas.microsoft.com/office/powerpoint/2010/main" val="3926191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CE8A79-BCE9-894E-91A2-FCB82975664B}" type="slidenum">
              <a:rPr lang="en-US" smtClean="0"/>
              <a:t>26</a:t>
            </a:fld>
            <a:endParaRPr lang="en-US"/>
          </a:p>
        </p:txBody>
      </p:sp>
    </p:spTree>
    <p:extLst>
      <p:ext uri="{BB962C8B-B14F-4D97-AF65-F5344CB8AC3E}">
        <p14:creationId xmlns:p14="http://schemas.microsoft.com/office/powerpoint/2010/main" val="4091031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6CE77A-40D1-664C-BF30-CB73C796A934}" type="slidenum">
              <a:rPr lang="en-US" smtClean="0"/>
              <a:t>5</a:t>
            </a:fld>
            <a:endParaRPr lang="en-US" dirty="0"/>
          </a:p>
        </p:txBody>
      </p:sp>
    </p:spTree>
    <p:extLst>
      <p:ext uri="{BB962C8B-B14F-4D97-AF65-F5344CB8AC3E}">
        <p14:creationId xmlns:p14="http://schemas.microsoft.com/office/powerpoint/2010/main" val="454807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6CE77A-40D1-664C-BF30-CB73C796A934}" type="slidenum">
              <a:rPr lang="en-US" smtClean="0"/>
              <a:t>6</a:t>
            </a:fld>
            <a:endParaRPr lang="en-US" dirty="0"/>
          </a:p>
        </p:txBody>
      </p:sp>
    </p:spTree>
    <p:extLst>
      <p:ext uri="{BB962C8B-B14F-4D97-AF65-F5344CB8AC3E}">
        <p14:creationId xmlns:p14="http://schemas.microsoft.com/office/powerpoint/2010/main" val="1472309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6CE77A-40D1-664C-BF30-CB73C796A934}" type="slidenum">
              <a:rPr lang="en-US" smtClean="0"/>
              <a:t>8</a:t>
            </a:fld>
            <a:endParaRPr lang="en-US" dirty="0"/>
          </a:p>
        </p:txBody>
      </p:sp>
    </p:spTree>
    <p:extLst>
      <p:ext uri="{BB962C8B-B14F-4D97-AF65-F5344CB8AC3E}">
        <p14:creationId xmlns:p14="http://schemas.microsoft.com/office/powerpoint/2010/main" val="809799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6CE77A-40D1-664C-BF30-CB73C796A934}" type="slidenum">
              <a:rPr lang="en-US" smtClean="0"/>
              <a:t>9</a:t>
            </a:fld>
            <a:endParaRPr lang="en-US" dirty="0"/>
          </a:p>
        </p:txBody>
      </p:sp>
    </p:spTree>
    <p:extLst>
      <p:ext uri="{BB962C8B-B14F-4D97-AF65-F5344CB8AC3E}">
        <p14:creationId xmlns:p14="http://schemas.microsoft.com/office/powerpoint/2010/main" val="114752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6CE77A-40D1-664C-BF30-CB73C796A934}" type="slidenum">
              <a:rPr lang="en-US" smtClean="0"/>
              <a:t>10</a:t>
            </a:fld>
            <a:endParaRPr lang="en-US" dirty="0"/>
          </a:p>
        </p:txBody>
      </p:sp>
    </p:spTree>
    <p:extLst>
      <p:ext uri="{BB962C8B-B14F-4D97-AF65-F5344CB8AC3E}">
        <p14:creationId xmlns:p14="http://schemas.microsoft.com/office/powerpoint/2010/main" val="3252840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6CE77A-40D1-664C-BF30-CB73C796A934}" type="slidenum">
              <a:rPr lang="en-US" smtClean="0"/>
              <a:t>11</a:t>
            </a:fld>
            <a:endParaRPr lang="en-US" dirty="0"/>
          </a:p>
        </p:txBody>
      </p:sp>
    </p:spTree>
    <p:extLst>
      <p:ext uri="{BB962C8B-B14F-4D97-AF65-F5344CB8AC3E}">
        <p14:creationId xmlns:p14="http://schemas.microsoft.com/office/powerpoint/2010/main" val="3678055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6CE77A-40D1-664C-BF30-CB73C796A934}" type="slidenum">
              <a:rPr lang="en-US" smtClean="0"/>
              <a:t>13</a:t>
            </a:fld>
            <a:endParaRPr lang="en-US" dirty="0"/>
          </a:p>
        </p:txBody>
      </p:sp>
    </p:spTree>
    <p:extLst>
      <p:ext uri="{BB962C8B-B14F-4D97-AF65-F5344CB8AC3E}">
        <p14:creationId xmlns:p14="http://schemas.microsoft.com/office/powerpoint/2010/main" val="3897894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6CE77A-40D1-664C-BF30-CB73C796A934}" type="slidenum">
              <a:rPr lang="en-US" smtClean="0"/>
              <a:t>16</a:t>
            </a:fld>
            <a:endParaRPr lang="en-US" dirty="0"/>
          </a:p>
        </p:txBody>
      </p:sp>
    </p:spTree>
    <p:extLst>
      <p:ext uri="{BB962C8B-B14F-4D97-AF65-F5344CB8AC3E}">
        <p14:creationId xmlns:p14="http://schemas.microsoft.com/office/powerpoint/2010/main" val="2362239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73B5207-D513-5448-8049-A0160D2CC4B9}"/>
              </a:ext>
            </a:extLst>
          </p:cNvPr>
          <p:cNvSpPr>
            <a:spLocks noGrp="1"/>
          </p:cNvSpPr>
          <p:nvPr>
            <p:ph type="ctrTitle"/>
          </p:nvPr>
        </p:nvSpPr>
        <p:spPr>
          <a:xfrm>
            <a:off x="1159122" y="2219643"/>
            <a:ext cx="8085221" cy="2387600"/>
          </a:xfrm>
        </p:spPr>
        <p:txBody>
          <a:bodyPr anchor="b"/>
          <a:lstStyle>
            <a:lvl1pPr algn="l">
              <a:defRPr sz="6000" baseline="0">
                <a:solidFill>
                  <a:schemeClr val="accent2"/>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9F714A97-30B9-B040-A81D-934EC22720EA}"/>
              </a:ext>
            </a:extLst>
          </p:cNvPr>
          <p:cNvSpPr>
            <a:spLocks noGrp="1"/>
          </p:cNvSpPr>
          <p:nvPr>
            <p:ph type="body" sz="quarter" idx="10"/>
          </p:nvPr>
        </p:nvSpPr>
        <p:spPr>
          <a:xfrm>
            <a:off x="1166896" y="4698833"/>
            <a:ext cx="8091404" cy="1690688"/>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400" kern="1200" cap="all" baseline="0" dirty="0" smtClean="0">
                <a:solidFill>
                  <a:schemeClr val="bg2"/>
                </a:solidFill>
                <a:latin typeface="+mj-lt"/>
                <a:ea typeface="+mn-ea"/>
                <a:cs typeface="+mn-cs"/>
              </a:defRPr>
            </a:lvl1pPr>
            <a:lvl2pPr marL="0" indent="0" algn="l" defTabSz="914400" rtl="0" eaLnBrk="1" latinLnBrk="0" hangingPunct="1">
              <a:lnSpc>
                <a:spcPct val="90000"/>
              </a:lnSpc>
              <a:spcBef>
                <a:spcPts val="1000"/>
              </a:spcBef>
              <a:buFont typeface="Arial" panose="020B0604020202020204" pitchFamily="34" charset="0"/>
              <a:buNone/>
              <a:defRPr lang="en-US" sz="1600" kern="1200" cap="none" baseline="0" dirty="0" smtClean="0">
                <a:solidFill>
                  <a:schemeClr val="bg2"/>
                </a:solidFill>
                <a:latin typeface="+mj-lt"/>
                <a:ea typeface="+mn-ea"/>
                <a:cs typeface="+mn-cs"/>
              </a:defRPr>
            </a:lvl2pPr>
            <a:lvl3pPr marL="0" indent="0" algn="l" defTabSz="914400" rtl="0" eaLnBrk="1" latinLnBrk="0" hangingPunct="1">
              <a:lnSpc>
                <a:spcPct val="90000"/>
              </a:lnSpc>
              <a:spcBef>
                <a:spcPts val="1000"/>
              </a:spcBef>
              <a:buFont typeface="Arial" panose="020B0604020202020204" pitchFamily="34" charset="0"/>
              <a:buNone/>
              <a:defRPr lang="en-US" sz="2400" kern="1200" cap="all" baseline="0" dirty="0" smtClean="0">
                <a:solidFill>
                  <a:schemeClr val="bg2"/>
                </a:solidFill>
                <a:latin typeface="+mj-lt"/>
                <a:ea typeface="+mn-ea"/>
                <a:cs typeface="+mn-cs"/>
              </a:defRPr>
            </a:lvl3pPr>
            <a:lvl4pPr marL="0" indent="0" algn="l" defTabSz="914400" rtl="0" eaLnBrk="1" latinLnBrk="0" hangingPunct="1">
              <a:lnSpc>
                <a:spcPct val="90000"/>
              </a:lnSpc>
              <a:spcBef>
                <a:spcPts val="1000"/>
              </a:spcBef>
              <a:buFont typeface="Arial" panose="020B0604020202020204" pitchFamily="34" charset="0"/>
              <a:buNone/>
              <a:defRPr lang="en-US" sz="2400" kern="1200" cap="all" baseline="0" dirty="0" smtClean="0">
                <a:solidFill>
                  <a:schemeClr val="bg2"/>
                </a:solidFill>
                <a:latin typeface="+mj-lt"/>
                <a:ea typeface="+mn-ea"/>
                <a:cs typeface="+mn-cs"/>
              </a:defRPr>
            </a:lvl4pPr>
            <a:lvl5pPr marL="0" indent="0" algn="l" defTabSz="914400" rtl="0" eaLnBrk="1" latinLnBrk="0" hangingPunct="1">
              <a:lnSpc>
                <a:spcPct val="90000"/>
              </a:lnSpc>
              <a:spcBef>
                <a:spcPts val="1000"/>
              </a:spcBef>
              <a:buFont typeface="Arial" panose="020B0604020202020204" pitchFamily="34" charset="0"/>
              <a:buNone/>
              <a:defRPr lang="en-US" sz="2400" kern="1200" cap="all" baseline="0" dirty="0">
                <a:solidFill>
                  <a:schemeClr val="bg2"/>
                </a:solidFill>
                <a:latin typeface="+mj-lt"/>
                <a:ea typeface="+mn-ea"/>
                <a:cs typeface="+mn-cs"/>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489175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C3F878-F5E8-489B-AC8A-64F2A7E22C28}" type="datetimeFigureOut">
              <a:rPr lang="en-US" smtClean="0"/>
              <a:pPr/>
              <a:t>7/22/2019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832978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7" name="Group 15"/>
          <p:cNvGrpSpPr/>
          <p:nvPr/>
        </p:nvGrpSpPr>
        <p:grpSpPr>
          <a:xfrm>
            <a:off x="0" y="0"/>
            <a:ext cx="12192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0" name="Freeform 9"/>
          <p:cNvSpPr/>
          <p:nvPr/>
        </p:nvSpPr>
        <p:spPr>
          <a:xfrm rot="10800000">
            <a:off x="1189096" y="5617774"/>
            <a:ext cx="9843913"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p:cNvSpPr/>
          <p:nvPr/>
        </p:nvSpPr>
        <p:spPr>
          <a:xfrm>
            <a:off x="1319937" y="1016990"/>
            <a:ext cx="9572977"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ectangle 11"/>
          <p:cNvSpPr/>
          <p:nvPr/>
        </p:nvSpPr>
        <p:spPr>
          <a:xfrm>
            <a:off x="1320801" y="1009651"/>
            <a:ext cx="9572977"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1026029" y="702069"/>
            <a:ext cx="757108"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10568399" y="655232"/>
            <a:ext cx="566928" cy="755904"/>
          </a:xfrm>
          <a:prstGeom prst="rect">
            <a:avLst/>
          </a:prstGeom>
          <a:noFill/>
        </p:spPr>
      </p:pic>
      <p:sp>
        <p:nvSpPr>
          <p:cNvPr id="2" name="Title 1"/>
          <p:cNvSpPr>
            <a:spLocks noGrp="1"/>
          </p:cNvSpPr>
          <p:nvPr>
            <p:ph type="ctrTitle"/>
          </p:nvPr>
        </p:nvSpPr>
        <p:spPr>
          <a:xfrm>
            <a:off x="2302934" y="1794935"/>
            <a:ext cx="7631291" cy="1828090"/>
          </a:xfrm>
        </p:spPr>
        <p:txBody>
          <a:bodyPr anchor="b">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2302934" y="3736622"/>
            <a:ext cx="761623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9027569" y="5357593"/>
            <a:ext cx="1618428" cy="365125"/>
          </a:xfrm>
        </p:spPr>
        <p:txBody>
          <a:bodyPr/>
          <a:lstStyle/>
          <a:p>
            <a:fld id="{B7C3F878-F5E8-489B-AC8A-64F2A7E22C28}" type="datetimeFigureOut">
              <a:rPr lang="en-US" smtClean="0"/>
              <a:pPr/>
              <a:t>7/22/2019</a:t>
            </a:fld>
            <a:endParaRPr lang="en-US" dirty="0"/>
          </a:p>
        </p:txBody>
      </p:sp>
      <p:sp>
        <p:nvSpPr>
          <p:cNvPr id="5" name="Footer Placeholder 4"/>
          <p:cNvSpPr>
            <a:spLocks noGrp="1"/>
          </p:cNvSpPr>
          <p:nvPr>
            <p:ph type="ftr" sz="quarter" idx="11"/>
          </p:nvPr>
        </p:nvSpPr>
        <p:spPr>
          <a:xfrm>
            <a:off x="1565393" y="5357593"/>
            <a:ext cx="6713127" cy="365125"/>
          </a:xfrm>
        </p:spPr>
        <p:txBody>
          <a:bodyPr/>
          <a:lstStyle/>
          <a:p>
            <a:endParaRPr lang="en-US" dirty="0"/>
          </a:p>
        </p:txBody>
      </p:sp>
      <p:sp>
        <p:nvSpPr>
          <p:cNvPr id="6" name="Slide Number Placeholder 5"/>
          <p:cNvSpPr>
            <a:spLocks noGrp="1"/>
          </p:cNvSpPr>
          <p:nvPr>
            <p:ph type="sldNum" sz="quarter" idx="12"/>
          </p:nvPr>
        </p:nvSpPr>
        <p:spPr>
          <a:xfrm>
            <a:off x="8285241" y="5357593"/>
            <a:ext cx="738697" cy="365125"/>
          </a:xfrm>
        </p:spPr>
        <p:txBody>
          <a:bodyPr/>
          <a:lstStyle>
            <a:lvl1pPr algn="ctr">
              <a:defRPr/>
            </a:lvl1pPr>
          </a:lstStyle>
          <a:p>
            <a:fld id="{651FC063-5EA9-49AF-AFAF-D68C9E82B23B}" type="slidenum">
              <a:rPr lang="en-US" smtClean="0"/>
              <a:pPr/>
              <a:t>‹#›</a:t>
            </a:fld>
            <a:endParaRPr lang="en-US" dirty="0"/>
          </a:p>
        </p:txBody>
      </p:sp>
    </p:spTree>
    <p:extLst>
      <p:ext uri="{BB962C8B-B14F-4D97-AF65-F5344CB8AC3E}">
        <p14:creationId xmlns:p14="http://schemas.microsoft.com/office/powerpoint/2010/main" val="1527978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B7C3F878-F5E8-489B-AC8A-64F2A7E22C28}" type="datetimeFigureOut">
              <a:rPr lang="en-US" smtClean="0"/>
              <a:pPr/>
              <a:t>7/22/2019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dirty="0"/>
          </a:p>
        </p:txBody>
      </p:sp>
      <p:sp>
        <p:nvSpPr>
          <p:cNvPr id="9" name="Content Placeholder 8"/>
          <p:cNvSpPr>
            <a:spLocks noGrp="1"/>
          </p:cNvSpPr>
          <p:nvPr>
            <p:ph sz="quarter" idx="13"/>
          </p:nvPr>
        </p:nvSpPr>
        <p:spPr>
          <a:xfrm>
            <a:off x="1731264" y="2121407"/>
            <a:ext cx="4267200" cy="3602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217920" y="2119313"/>
            <a:ext cx="4267200" cy="3605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3091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12192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31" name="Freeform 30"/>
          <p:cNvSpPr/>
          <p:nvPr/>
        </p:nvSpPr>
        <p:spPr>
          <a:xfrm rot="10800000">
            <a:off x="842903" y="6058038"/>
            <a:ext cx="10295468"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ectangle 11"/>
          <p:cNvSpPr/>
          <p:nvPr/>
        </p:nvSpPr>
        <p:spPr>
          <a:xfrm rot="21540000">
            <a:off x="998940" y="576868"/>
            <a:ext cx="505192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p:cNvSpPr/>
          <p:nvPr/>
        </p:nvSpPr>
        <p:spPr>
          <a:xfrm rot="21540000">
            <a:off x="993412" y="575769"/>
            <a:ext cx="505192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Rectangle 28"/>
          <p:cNvSpPr/>
          <p:nvPr/>
        </p:nvSpPr>
        <p:spPr>
          <a:xfrm rot="60000">
            <a:off x="5958497" y="605163"/>
            <a:ext cx="505192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 name="Rectangle 29"/>
          <p:cNvSpPr/>
          <p:nvPr/>
        </p:nvSpPr>
        <p:spPr>
          <a:xfrm rot="60000">
            <a:off x="5953025" y="603920"/>
            <a:ext cx="505192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3161475" y="293953"/>
            <a:ext cx="757108"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8467351" y="238675"/>
            <a:ext cx="566928" cy="755904"/>
          </a:xfrm>
          <a:prstGeom prst="rect">
            <a:avLst/>
          </a:prstGeom>
          <a:noFill/>
        </p:spPr>
      </p:pic>
      <p:sp>
        <p:nvSpPr>
          <p:cNvPr id="2" name="Title 1"/>
          <p:cNvSpPr>
            <a:spLocks noGrp="1"/>
          </p:cNvSpPr>
          <p:nvPr>
            <p:ph type="title"/>
          </p:nvPr>
        </p:nvSpPr>
        <p:spPr>
          <a:xfrm rot="-60000">
            <a:off x="1475232" y="2020824"/>
            <a:ext cx="4084320" cy="1499616"/>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p:cNvSpPr>
          <p:nvPr>
            <p:ph type="pic" idx="1"/>
          </p:nvPr>
        </p:nvSpPr>
        <p:spPr>
          <a:xfrm rot="60000">
            <a:off x="6531487" y="1207272"/>
            <a:ext cx="3885151"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rot="-60000">
            <a:off x="1536192" y="3621024"/>
            <a:ext cx="4059936"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8461249" y="5888738"/>
            <a:ext cx="1618428" cy="365125"/>
          </a:xfrm>
        </p:spPr>
        <p:txBody>
          <a:bodyPr/>
          <a:lstStyle/>
          <a:p>
            <a:fld id="{B7C3F878-F5E8-489B-AC8A-64F2A7E22C28}" type="datetimeFigureOut">
              <a:rPr lang="en-US" smtClean="0"/>
              <a:pPr/>
              <a:t>7/22/2019</a:t>
            </a:fld>
            <a:endParaRPr lang="en-US" dirty="0"/>
          </a:p>
        </p:txBody>
      </p:sp>
      <p:sp>
        <p:nvSpPr>
          <p:cNvPr id="6" name="Footer Placeholder 5"/>
          <p:cNvSpPr>
            <a:spLocks noGrp="1"/>
          </p:cNvSpPr>
          <p:nvPr>
            <p:ph type="ftr" sz="quarter" idx="11"/>
          </p:nvPr>
        </p:nvSpPr>
        <p:spPr>
          <a:xfrm rot="-60000">
            <a:off x="1219426" y="5831038"/>
            <a:ext cx="4425391" cy="365125"/>
          </a:xfrm>
        </p:spPr>
        <p:txBody>
          <a:bodyPr/>
          <a:lstStyle/>
          <a:p>
            <a:endParaRPr lang="en-US" dirty="0"/>
          </a:p>
        </p:txBody>
      </p:sp>
      <p:sp>
        <p:nvSpPr>
          <p:cNvPr id="7" name="Slide Number Placeholder 6"/>
          <p:cNvSpPr>
            <a:spLocks noGrp="1"/>
          </p:cNvSpPr>
          <p:nvPr>
            <p:ph type="sldNum" sz="quarter" idx="12"/>
          </p:nvPr>
        </p:nvSpPr>
        <p:spPr>
          <a:xfrm rot="60000">
            <a:off x="10082786" y="5900027"/>
            <a:ext cx="738697" cy="365125"/>
          </a:xfrm>
        </p:spPr>
        <p:txBody>
          <a:bodyPr/>
          <a:lstStyle/>
          <a:p>
            <a:fld id="{651FC063-5EA9-49AF-AFAF-D68C9E82B23B}" type="slidenum">
              <a:rPr lang="en-US" smtClean="0"/>
              <a:pPr/>
              <a:t>‹#›</a:t>
            </a:fld>
            <a:endParaRPr lang="en-US" dirty="0"/>
          </a:p>
        </p:txBody>
      </p:sp>
    </p:spTree>
    <p:extLst>
      <p:ext uri="{BB962C8B-B14F-4D97-AF65-F5344CB8AC3E}">
        <p14:creationId xmlns:p14="http://schemas.microsoft.com/office/powerpoint/2010/main" val="2794705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95C5F5-2AE0-7640-825E-7AFB8BF96EB9}"/>
              </a:ext>
            </a:extLst>
          </p:cNvPr>
          <p:cNvSpPr/>
          <p:nvPr userDrawn="1"/>
        </p:nvSpPr>
        <p:spPr>
          <a:xfrm>
            <a:off x="3071123" y="0"/>
            <a:ext cx="912087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2A3931E9-3382-0B46-97DF-F8F0DF46CF25}"/>
              </a:ext>
            </a:extLst>
          </p:cNvPr>
          <p:cNvSpPr>
            <a:spLocks noGrp="1"/>
          </p:cNvSpPr>
          <p:nvPr>
            <p:ph type="title"/>
          </p:nvPr>
        </p:nvSpPr>
        <p:spPr>
          <a:xfrm>
            <a:off x="6753948" y="674129"/>
            <a:ext cx="4609836" cy="1898803"/>
          </a:xfrm>
        </p:spPr>
        <p:txBody>
          <a:bodyPr anchor="b" anchorCtr="0">
            <a:noAutofit/>
          </a:bodyPr>
          <a:lstStyle>
            <a:lvl1pPr>
              <a:defRPr sz="3600" baseline="0">
                <a:solidFill>
                  <a:schemeClr val="accent2"/>
                </a:solidFill>
              </a:defRPr>
            </a:lvl1pPr>
          </a:lstStyle>
          <a:p>
            <a:r>
              <a:rPr lang="en-US" dirty="0"/>
              <a:t>Click to edit Master title style</a:t>
            </a:r>
          </a:p>
        </p:txBody>
      </p:sp>
      <p:sp>
        <p:nvSpPr>
          <p:cNvPr id="9" name="Text Placeholder 8">
            <a:extLst>
              <a:ext uri="{FF2B5EF4-FFF2-40B4-BE49-F238E27FC236}">
                <a16:creationId xmlns:a16="http://schemas.microsoft.com/office/drawing/2014/main" id="{5B9A0B57-0B34-B642-BEF2-9311E15BD124}"/>
              </a:ext>
            </a:extLst>
          </p:cNvPr>
          <p:cNvSpPr>
            <a:spLocks noGrp="1"/>
          </p:cNvSpPr>
          <p:nvPr>
            <p:ph type="body" sz="quarter" idx="10"/>
          </p:nvPr>
        </p:nvSpPr>
        <p:spPr>
          <a:xfrm>
            <a:off x="6753948" y="2907161"/>
            <a:ext cx="4578306" cy="3285534"/>
          </a:xfrm>
        </p:spPr>
        <p:txBody>
          <a:bodyPr>
            <a:noAutofit/>
          </a:bodyPr>
          <a:lstStyle>
            <a:lvl1pPr marL="0" indent="0">
              <a:buFontTx/>
              <a:buNone/>
              <a:defRPr sz="1800" b="0" i="0" baseline="0">
                <a:solidFill>
                  <a:schemeClr val="bg2"/>
                </a:solidFill>
                <a:latin typeface="+mj-lt"/>
                <a:cs typeface="Calibri Light" panose="020F0302020204030204" pitchFamily="34" charset="0"/>
              </a:defRPr>
            </a:lvl1pPr>
            <a:lvl2pPr marL="457200" indent="0">
              <a:buFontTx/>
              <a:buNone/>
              <a:defRPr sz="1800" b="0" i="0" baseline="0">
                <a:solidFill>
                  <a:schemeClr val="bg2"/>
                </a:solidFill>
                <a:latin typeface="+mj-lt"/>
                <a:cs typeface="Calibri Light" panose="020F0302020204030204" pitchFamily="34" charset="0"/>
              </a:defRPr>
            </a:lvl2pPr>
            <a:lvl3pPr marL="914400" indent="0">
              <a:buFontTx/>
              <a:buNone/>
              <a:defRPr sz="1800" b="0" i="0" baseline="0">
                <a:solidFill>
                  <a:schemeClr val="bg2"/>
                </a:solidFill>
                <a:latin typeface="+mj-lt"/>
                <a:cs typeface="Calibri Light" panose="020F0302020204030204" pitchFamily="34" charset="0"/>
              </a:defRPr>
            </a:lvl3pPr>
            <a:lvl4pPr marL="1371600" indent="0">
              <a:buFontTx/>
              <a:buNone/>
              <a:defRPr sz="1800" b="0" i="0" baseline="0">
                <a:solidFill>
                  <a:schemeClr val="bg2"/>
                </a:solidFill>
                <a:latin typeface="+mj-lt"/>
                <a:cs typeface="Calibri Light" panose="020F0302020204030204" pitchFamily="34" charset="0"/>
              </a:defRPr>
            </a:lvl4pPr>
            <a:lvl5pPr marL="1828800" indent="0">
              <a:buFontTx/>
              <a:buNone/>
              <a:defRPr sz="1800" b="0" i="0" baseline="0">
                <a:solidFill>
                  <a:schemeClr val="bg2"/>
                </a:solidFill>
                <a:latin typeface="+mj-lt"/>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a:extLst>
              <a:ext uri="{FF2B5EF4-FFF2-40B4-BE49-F238E27FC236}">
                <a16:creationId xmlns:a16="http://schemas.microsoft.com/office/drawing/2014/main" id="{6FD8CF3E-498B-6F48-9D74-F8AD27526C51}"/>
              </a:ext>
            </a:extLst>
          </p:cNvPr>
          <p:cNvSpPr>
            <a:spLocks noGrp="1"/>
          </p:cNvSpPr>
          <p:nvPr>
            <p:ph type="pic" sz="quarter" idx="11"/>
          </p:nvPr>
        </p:nvSpPr>
        <p:spPr>
          <a:xfrm>
            <a:off x="753778" y="674688"/>
            <a:ext cx="4618037" cy="5508625"/>
          </a:xfrm>
          <a:solidFill>
            <a:schemeClr val="bg2">
              <a:lumMod val="95000"/>
            </a:schemeClr>
          </a:solidFill>
        </p:spPr>
        <p:txBody>
          <a:bodyPr anchor="ctr" anchorCtr="0">
            <a:noAutofit/>
          </a:bodyPr>
          <a:lstStyle>
            <a:lvl1pPr algn="ctr">
              <a:defRPr sz="1600" cap="all" spc="300" baseline="0">
                <a:latin typeface="+mj-lt"/>
              </a:defRPr>
            </a:lvl1pPr>
          </a:lstStyle>
          <a:p>
            <a:endParaRPr lang="en-US" dirty="0"/>
          </a:p>
        </p:txBody>
      </p:sp>
    </p:spTree>
    <p:extLst>
      <p:ext uri="{BB962C8B-B14F-4D97-AF65-F5344CB8AC3E}">
        <p14:creationId xmlns:p14="http://schemas.microsoft.com/office/powerpoint/2010/main" val="1065252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EF'S QUO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95C5F5-2AE0-7640-825E-7AFB8BF96EB9}"/>
              </a:ext>
            </a:extLst>
          </p:cNvPr>
          <p:cNvSpPr/>
          <p:nvPr userDrawn="1"/>
        </p:nvSpPr>
        <p:spPr>
          <a:xfrm>
            <a:off x="0" y="0"/>
            <a:ext cx="912087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Text Placeholder 8">
            <a:extLst>
              <a:ext uri="{FF2B5EF4-FFF2-40B4-BE49-F238E27FC236}">
                <a16:creationId xmlns:a16="http://schemas.microsoft.com/office/drawing/2014/main" id="{5B9A0B57-0B34-B642-BEF2-9311E15BD124}"/>
              </a:ext>
            </a:extLst>
          </p:cNvPr>
          <p:cNvSpPr>
            <a:spLocks noGrp="1"/>
          </p:cNvSpPr>
          <p:nvPr>
            <p:ph type="body" sz="quarter" idx="10"/>
          </p:nvPr>
        </p:nvSpPr>
        <p:spPr>
          <a:xfrm>
            <a:off x="987551" y="2907161"/>
            <a:ext cx="5108449" cy="3285534"/>
          </a:xfrm>
        </p:spPr>
        <p:txBody>
          <a:bodyPr>
            <a:noAutofit/>
          </a:bodyPr>
          <a:lstStyle>
            <a:lvl1pPr marL="0" indent="0">
              <a:lnSpc>
                <a:spcPts val="3400"/>
              </a:lnSpc>
              <a:buFontTx/>
              <a:buNone/>
              <a:defRPr sz="2200" b="0" i="0" baseline="0">
                <a:solidFill>
                  <a:schemeClr val="bg2"/>
                </a:solidFill>
                <a:latin typeface="+mj-lt"/>
                <a:cs typeface="Calibri Light" panose="020F0302020204030204" pitchFamily="34" charset="0"/>
              </a:defRPr>
            </a:lvl1pPr>
            <a:lvl2pPr marL="457200" indent="0">
              <a:buFontTx/>
              <a:buNone/>
              <a:defRPr sz="1800" b="0" i="0" baseline="0">
                <a:solidFill>
                  <a:schemeClr val="bg2"/>
                </a:solidFill>
                <a:latin typeface="+mj-lt"/>
                <a:cs typeface="Calibri Light" panose="020F0302020204030204" pitchFamily="34" charset="0"/>
              </a:defRPr>
            </a:lvl2pPr>
            <a:lvl3pPr marL="914400" indent="0">
              <a:buFontTx/>
              <a:buNone/>
              <a:defRPr sz="1800" b="0" i="0" baseline="0">
                <a:solidFill>
                  <a:schemeClr val="bg2"/>
                </a:solidFill>
                <a:latin typeface="+mj-lt"/>
                <a:cs typeface="Calibri Light" panose="020F0302020204030204" pitchFamily="34" charset="0"/>
              </a:defRPr>
            </a:lvl3pPr>
            <a:lvl4pPr marL="1371600" indent="0">
              <a:buFontTx/>
              <a:buNone/>
              <a:defRPr sz="1800" b="0" i="0" baseline="0">
                <a:solidFill>
                  <a:schemeClr val="bg2"/>
                </a:solidFill>
                <a:latin typeface="+mj-lt"/>
                <a:cs typeface="Calibri Light" panose="020F0302020204030204" pitchFamily="34" charset="0"/>
              </a:defRPr>
            </a:lvl4pPr>
            <a:lvl5pPr marL="1828800" indent="0">
              <a:buFontTx/>
              <a:buNone/>
              <a:defRPr sz="1800" b="0" i="0" baseline="0">
                <a:solidFill>
                  <a:schemeClr val="bg2"/>
                </a:solidFill>
                <a:latin typeface="+mj-lt"/>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a:extLst>
              <a:ext uri="{FF2B5EF4-FFF2-40B4-BE49-F238E27FC236}">
                <a16:creationId xmlns:a16="http://schemas.microsoft.com/office/drawing/2014/main" id="{6FD8CF3E-498B-6F48-9D74-F8AD27526C51}"/>
              </a:ext>
            </a:extLst>
          </p:cNvPr>
          <p:cNvSpPr>
            <a:spLocks noGrp="1"/>
          </p:cNvSpPr>
          <p:nvPr>
            <p:ph type="pic" sz="quarter" idx="11"/>
          </p:nvPr>
        </p:nvSpPr>
        <p:spPr>
          <a:xfrm>
            <a:off x="6788818" y="674688"/>
            <a:ext cx="4618037" cy="5508625"/>
          </a:xfrm>
          <a:solidFill>
            <a:schemeClr val="bg2">
              <a:lumMod val="95000"/>
            </a:schemeClr>
          </a:solidFill>
        </p:spPr>
        <p:txBody>
          <a:bodyPr anchor="ctr" anchorCtr="0">
            <a:noAutofit/>
          </a:bodyPr>
          <a:lstStyle>
            <a:lvl1pPr algn="ctr">
              <a:defRPr sz="1600" cap="all" spc="300" baseline="0">
                <a:latin typeface="+mj-lt"/>
              </a:defRPr>
            </a:lvl1pPr>
          </a:lstStyle>
          <a:p>
            <a:endParaRPr lang="en-US" dirty="0"/>
          </a:p>
        </p:txBody>
      </p:sp>
      <p:sp>
        <p:nvSpPr>
          <p:cNvPr id="4" name="Text Placeholder 3">
            <a:extLst>
              <a:ext uri="{FF2B5EF4-FFF2-40B4-BE49-F238E27FC236}">
                <a16:creationId xmlns:a16="http://schemas.microsoft.com/office/drawing/2014/main" id="{008BA1A2-7579-5342-A8F8-9622BD9B4780}"/>
              </a:ext>
            </a:extLst>
          </p:cNvPr>
          <p:cNvSpPr>
            <a:spLocks noGrp="1"/>
          </p:cNvSpPr>
          <p:nvPr>
            <p:ph type="body" sz="quarter" idx="12" hasCustomPrompt="1"/>
          </p:nvPr>
        </p:nvSpPr>
        <p:spPr>
          <a:xfrm>
            <a:off x="987551" y="603250"/>
            <a:ext cx="5085091" cy="1993900"/>
          </a:xfrm>
        </p:spPr>
        <p:txBody>
          <a:bodyPr>
            <a:noAutofit/>
          </a:bodyPr>
          <a:lstStyle>
            <a:lvl1pPr marL="0" indent="0">
              <a:buFontTx/>
              <a:buNone/>
              <a:defRPr lang="en-US" sz="3600" b="1" i="0" kern="1200" spc="-50" baseline="0" dirty="0" smtClean="0">
                <a:solidFill>
                  <a:schemeClr val="accent2"/>
                </a:solidFill>
                <a:latin typeface="Rockwell" panose="02060603020205020403" pitchFamily="18" charset="77"/>
                <a:ea typeface="+mj-ea"/>
                <a:cs typeface="+mj-cs"/>
              </a:defRPr>
            </a:lvl1pPr>
            <a:lvl2pPr marL="0" indent="0">
              <a:spcBef>
                <a:spcPts val="500"/>
              </a:spcBef>
              <a:buFontTx/>
              <a:buNone/>
              <a:defRPr lang="en-US" sz="3000" b="0" i="1" kern="1200" cap="none" spc="0" baseline="0" dirty="0" smtClean="0">
                <a:solidFill>
                  <a:schemeClr val="accent2"/>
                </a:solidFill>
                <a:latin typeface="+mn-lt"/>
                <a:ea typeface="+mj-ea"/>
                <a:cs typeface="+mj-cs"/>
              </a:defRPr>
            </a:lvl2pPr>
            <a:lvl3pPr marL="0" indent="0">
              <a:spcBef>
                <a:spcPts val="3500"/>
              </a:spcBef>
              <a:buFontTx/>
              <a:buNone/>
              <a:defRPr b="1" i="0" cap="all" spc="200" baseline="0">
                <a:solidFill>
                  <a:schemeClr val="bg1"/>
                </a:solidFill>
              </a:defRPr>
            </a:lvl3pPr>
            <a:lvl4pPr marL="1371600" indent="0">
              <a:buFontTx/>
              <a:buNone/>
              <a:defRPr/>
            </a:lvl4pPr>
            <a:lvl5pPr marL="1828800" indent="0">
              <a:buFontTx/>
              <a:buNone/>
              <a:defRPr/>
            </a:lvl5pPr>
          </a:lstStyle>
          <a:p>
            <a:pPr lvl="0"/>
            <a:r>
              <a:rPr lang="en-US" dirty="0"/>
              <a:t>Chef Name</a:t>
            </a:r>
          </a:p>
          <a:p>
            <a:pPr lvl="1"/>
            <a:r>
              <a:rPr lang="en-US" dirty="0"/>
              <a:t>Affiliation</a:t>
            </a:r>
          </a:p>
          <a:p>
            <a:pPr lvl="2"/>
            <a:r>
              <a:rPr lang="en-US" dirty="0"/>
              <a:t>Location</a:t>
            </a:r>
          </a:p>
        </p:txBody>
      </p:sp>
    </p:spTree>
    <p:extLst>
      <p:ext uri="{BB962C8B-B14F-4D97-AF65-F5344CB8AC3E}">
        <p14:creationId xmlns:p14="http://schemas.microsoft.com/office/powerpoint/2010/main" val="4250087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ULL QUOT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FD8CF3E-498B-6F48-9D74-F8AD27526C51}"/>
              </a:ext>
            </a:extLst>
          </p:cNvPr>
          <p:cNvSpPr>
            <a:spLocks noGrp="1"/>
          </p:cNvSpPr>
          <p:nvPr>
            <p:ph type="pic" sz="quarter" idx="11"/>
          </p:nvPr>
        </p:nvSpPr>
        <p:spPr>
          <a:xfrm>
            <a:off x="6086254" y="-4607"/>
            <a:ext cx="6105746" cy="6883872"/>
          </a:xfrm>
          <a:custGeom>
            <a:avLst/>
            <a:gdLst>
              <a:gd name="connsiteX0" fmla="*/ 0 w 6099544"/>
              <a:gd name="connsiteY0" fmla="*/ 6858000 h 6858000"/>
              <a:gd name="connsiteX1" fmla="*/ 1524886 w 6099544"/>
              <a:gd name="connsiteY1" fmla="*/ 0 h 6858000"/>
              <a:gd name="connsiteX2" fmla="*/ 6099544 w 6099544"/>
              <a:gd name="connsiteY2" fmla="*/ 0 h 6858000"/>
              <a:gd name="connsiteX3" fmla="*/ 4574658 w 6099544"/>
              <a:gd name="connsiteY3" fmla="*/ 6858000 h 6858000"/>
              <a:gd name="connsiteX4" fmla="*/ 0 w 6099544"/>
              <a:gd name="connsiteY4" fmla="*/ 6858000 h 6858000"/>
              <a:gd name="connsiteX0" fmla="*/ 6202 w 6105746"/>
              <a:gd name="connsiteY0" fmla="*/ 6858000 h 6858000"/>
              <a:gd name="connsiteX1" fmla="*/ 0 w 6105746"/>
              <a:gd name="connsiteY1" fmla="*/ 10633 h 6858000"/>
              <a:gd name="connsiteX2" fmla="*/ 6105746 w 6105746"/>
              <a:gd name="connsiteY2" fmla="*/ 0 h 6858000"/>
              <a:gd name="connsiteX3" fmla="*/ 4580860 w 6105746"/>
              <a:gd name="connsiteY3" fmla="*/ 6858000 h 6858000"/>
              <a:gd name="connsiteX4" fmla="*/ 6202 w 6105746"/>
              <a:gd name="connsiteY4" fmla="*/ 6858000 h 6858000"/>
              <a:gd name="connsiteX0" fmla="*/ 463767 w 6563311"/>
              <a:gd name="connsiteY0" fmla="*/ 7038711 h 7038711"/>
              <a:gd name="connsiteX1" fmla="*/ 442502 w 6563311"/>
              <a:gd name="connsiteY1" fmla="*/ 627278 h 7038711"/>
              <a:gd name="connsiteX2" fmla="*/ 457565 w 6563311"/>
              <a:gd name="connsiteY2" fmla="*/ 191344 h 7038711"/>
              <a:gd name="connsiteX3" fmla="*/ 6563311 w 6563311"/>
              <a:gd name="connsiteY3" fmla="*/ 180711 h 7038711"/>
              <a:gd name="connsiteX4" fmla="*/ 5038425 w 6563311"/>
              <a:gd name="connsiteY4" fmla="*/ 7038711 h 7038711"/>
              <a:gd name="connsiteX5" fmla="*/ 463767 w 6563311"/>
              <a:gd name="connsiteY5" fmla="*/ 7038711 h 7038711"/>
              <a:gd name="connsiteX0" fmla="*/ 458222 w 6557766"/>
              <a:gd name="connsiteY0" fmla="*/ 6858000 h 6858000"/>
              <a:gd name="connsiteX1" fmla="*/ 458222 w 6557766"/>
              <a:gd name="connsiteY1" fmla="*/ 1105785 h 6858000"/>
              <a:gd name="connsiteX2" fmla="*/ 452020 w 6557766"/>
              <a:gd name="connsiteY2" fmla="*/ 10633 h 6858000"/>
              <a:gd name="connsiteX3" fmla="*/ 6557766 w 6557766"/>
              <a:gd name="connsiteY3" fmla="*/ 0 h 6858000"/>
              <a:gd name="connsiteX4" fmla="*/ 5032880 w 6557766"/>
              <a:gd name="connsiteY4" fmla="*/ 6858000 h 6858000"/>
              <a:gd name="connsiteX5" fmla="*/ 458222 w 6557766"/>
              <a:gd name="connsiteY5" fmla="*/ 6858000 h 6858000"/>
              <a:gd name="connsiteX0" fmla="*/ 455492 w 6555036"/>
              <a:gd name="connsiteY0" fmla="*/ 6858000 h 6858000"/>
              <a:gd name="connsiteX1" fmla="*/ 381064 w 6555036"/>
              <a:gd name="connsiteY1" fmla="*/ 1924493 h 6858000"/>
              <a:gd name="connsiteX2" fmla="*/ 455492 w 6555036"/>
              <a:gd name="connsiteY2" fmla="*/ 1105785 h 6858000"/>
              <a:gd name="connsiteX3" fmla="*/ 449290 w 6555036"/>
              <a:gd name="connsiteY3" fmla="*/ 10633 h 6858000"/>
              <a:gd name="connsiteX4" fmla="*/ 6555036 w 6555036"/>
              <a:gd name="connsiteY4" fmla="*/ 0 h 6858000"/>
              <a:gd name="connsiteX5" fmla="*/ 5030150 w 6555036"/>
              <a:gd name="connsiteY5" fmla="*/ 6858000 h 6858000"/>
              <a:gd name="connsiteX6" fmla="*/ 455492 w 6555036"/>
              <a:gd name="connsiteY6" fmla="*/ 6858000 h 6858000"/>
              <a:gd name="connsiteX0" fmla="*/ 455492 w 6555036"/>
              <a:gd name="connsiteY0" fmla="*/ 6858000 h 6858000"/>
              <a:gd name="connsiteX1" fmla="*/ 5484692 w 6555036"/>
              <a:gd name="connsiteY1" fmla="*/ 1073889 h 6858000"/>
              <a:gd name="connsiteX2" fmla="*/ 455492 w 6555036"/>
              <a:gd name="connsiteY2" fmla="*/ 1105785 h 6858000"/>
              <a:gd name="connsiteX3" fmla="*/ 449290 w 6555036"/>
              <a:gd name="connsiteY3" fmla="*/ 10633 h 6858000"/>
              <a:gd name="connsiteX4" fmla="*/ 6555036 w 6555036"/>
              <a:gd name="connsiteY4" fmla="*/ 0 h 6858000"/>
              <a:gd name="connsiteX5" fmla="*/ 5030150 w 6555036"/>
              <a:gd name="connsiteY5" fmla="*/ 6858000 h 6858000"/>
              <a:gd name="connsiteX6" fmla="*/ 455492 w 6555036"/>
              <a:gd name="connsiteY6" fmla="*/ 6858000 h 6858000"/>
              <a:gd name="connsiteX0" fmla="*/ 455492 w 6555036"/>
              <a:gd name="connsiteY0" fmla="*/ 6858000 h 6858000"/>
              <a:gd name="connsiteX1" fmla="*/ 3379445 w 6555036"/>
              <a:gd name="connsiteY1" fmla="*/ 3370521 h 6858000"/>
              <a:gd name="connsiteX2" fmla="*/ 5484692 w 6555036"/>
              <a:gd name="connsiteY2" fmla="*/ 1073889 h 6858000"/>
              <a:gd name="connsiteX3" fmla="*/ 455492 w 6555036"/>
              <a:gd name="connsiteY3" fmla="*/ 1105785 h 6858000"/>
              <a:gd name="connsiteX4" fmla="*/ 449290 w 6555036"/>
              <a:gd name="connsiteY4" fmla="*/ 10633 h 6858000"/>
              <a:gd name="connsiteX5" fmla="*/ 6555036 w 6555036"/>
              <a:gd name="connsiteY5" fmla="*/ 0 h 6858000"/>
              <a:gd name="connsiteX6" fmla="*/ 5030150 w 6555036"/>
              <a:gd name="connsiteY6" fmla="*/ 6858000 h 6858000"/>
              <a:gd name="connsiteX7" fmla="*/ 455492 w 6555036"/>
              <a:gd name="connsiteY7" fmla="*/ 6858000 h 6858000"/>
              <a:gd name="connsiteX0" fmla="*/ 455492 w 6555036"/>
              <a:gd name="connsiteY0" fmla="*/ 6858000 h 6858000"/>
              <a:gd name="connsiteX1" fmla="*/ 5474059 w 6555036"/>
              <a:gd name="connsiteY1" fmla="*/ 5784112 h 6858000"/>
              <a:gd name="connsiteX2" fmla="*/ 5484692 w 6555036"/>
              <a:gd name="connsiteY2" fmla="*/ 1073889 h 6858000"/>
              <a:gd name="connsiteX3" fmla="*/ 455492 w 6555036"/>
              <a:gd name="connsiteY3" fmla="*/ 1105785 h 6858000"/>
              <a:gd name="connsiteX4" fmla="*/ 449290 w 6555036"/>
              <a:gd name="connsiteY4" fmla="*/ 10633 h 6858000"/>
              <a:gd name="connsiteX5" fmla="*/ 6555036 w 6555036"/>
              <a:gd name="connsiteY5" fmla="*/ 0 h 6858000"/>
              <a:gd name="connsiteX6" fmla="*/ 5030150 w 6555036"/>
              <a:gd name="connsiteY6" fmla="*/ 6858000 h 6858000"/>
              <a:gd name="connsiteX7" fmla="*/ 455492 w 6555036"/>
              <a:gd name="connsiteY7" fmla="*/ 6858000 h 6858000"/>
              <a:gd name="connsiteX0" fmla="*/ 455492 w 6555036"/>
              <a:gd name="connsiteY0" fmla="*/ 6858000 h 6858000"/>
              <a:gd name="connsiteX1" fmla="*/ 4176887 w 6555036"/>
              <a:gd name="connsiteY1" fmla="*/ 6283842 h 6858000"/>
              <a:gd name="connsiteX2" fmla="*/ 5474059 w 6555036"/>
              <a:gd name="connsiteY2" fmla="*/ 5784112 h 6858000"/>
              <a:gd name="connsiteX3" fmla="*/ 5484692 w 6555036"/>
              <a:gd name="connsiteY3" fmla="*/ 1073889 h 6858000"/>
              <a:gd name="connsiteX4" fmla="*/ 455492 w 6555036"/>
              <a:gd name="connsiteY4" fmla="*/ 1105785 h 6858000"/>
              <a:gd name="connsiteX5" fmla="*/ 449290 w 6555036"/>
              <a:gd name="connsiteY5" fmla="*/ 10633 h 6858000"/>
              <a:gd name="connsiteX6" fmla="*/ 6555036 w 6555036"/>
              <a:gd name="connsiteY6" fmla="*/ 0 h 6858000"/>
              <a:gd name="connsiteX7" fmla="*/ 5030150 w 6555036"/>
              <a:gd name="connsiteY7" fmla="*/ 6858000 h 6858000"/>
              <a:gd name="connsiteX8" fmla="*/ 455492 w 6555036"/>
              <a:gd name="connsiteY8" fmla="*/ 6858000 h 6858000"/>
              <a:gd name="connsiteX0" fmla="*/ 455492 w 6555036"/>
              <a:gd name="connsiteY0" fmla="*/ 6858000 h 6858000"/>
              <a:gd name="connsiteX1" fmla="*/ 476757 w 6555036"/>
              <a:gd name="connsiteY1" fmla="*/ 5773479 h 6858000"/>
              <a:gd name="connsiteX2" fmla="*/ 5474059 w 6555036"/>
              <a:gd name="connsiteY2" fmla="*/ 5784112 h 6858000"/>
              <a:gd name="connsiteX3" fmla="*/ 5484692 w 6555036"/>
              <a:gd name="connsiteY3" fmla="*/ 1073889 h 6858000"/>
              <a:gd name="connsiteX4" fmla="*/ 455492 w 6555036"/>
              <a:gd name="connsiteY4" fmla="*/ 1105785 h 6858000"/>
              <a:gd name="connsiteX5" fmla="*/ 449290 w 6555036"/>
              <a:gd name="connsiteY5" fmla="*/ 10633 h 6858000"/>
              <a:gd name="connsiteX6" fmla="*/ 6555036 w 6555036"/>
              <a:gd name="connsiteY6" fmla="*/ 0 h 6858000"/>
              <a:gd name="connsiteX7" fmla="*/ 5030150 w 6555036"/>
              <a:gd name="connsiteY7" fmla="*/ 6858000 h 6858000"/>
              <a:gd name="connsiteX8" fmla="*/ 455492 w 6555036"/>
              <a:gd name="connsiteY8" fmla="*/ 6858000 h 6858000"/>
              <a:gd name="connsiteX0" fmla="*/ 455492 w 6561238"/>
              <a:gd name="connsiteY0" fmla="*/ 6858000 h 6879265"/>
              <a:gd name="connsiteX1" fmla="*/ 476757 w 6561238"/>
              <a:gd name="connsiteY1" fmla="*/ 5773479 h 6879265"/>
              <a:gd name="connsiteX2" fmla="*/ 5474059 w 6561238"/>
              <a:gd name="connsiteY2" fmla="*/ 5784112 h 6879265"/>
              <a:gd name="connsiteX3" fmla="*/ 5484692 w 6561238"/>
              <a:gd name="connsiteY3" fmla="*/ 1073889 h 6879265"/>
              <a:gd name="connsiteX4" fmla="*/ 455492 w 6561238"/>
              <a:gd name="connsiteY4" fmla="*/ 1105785 h 6879265"/>
              <a:gd name="connsiteX5" fmla="*/ 449290 w 6561238"/>
              <a:gd name="connsiteY5" fmla="*/ 10633 h 6879265"/>
              <a:gd name="connsiteX6" fmla="*/ 6555036 w 6561238"/>
              <a:gd name="connsiteY6" fmla="*/ 0 h 6879265"/>
              <a:gd name="connsiteX7" fmla="*/ 6561238 w 6561238"/>
              <a:gd name="connsiteY7" fmla="*/ 6879265 h 6879265"/>
              <a:gd name="connsiteX8" fmla="*/ 455492 w 6561238"/>
              <a:gd name="connsiteY8" fmla="*/ 6858000 h 6879265"/>
              <a:gd name="connsiteX0" fmla="*/ 455492 w 6561238"/>
              <a:gd name="connsiteY0" fmla="*/ 6858000 h 6879265"/>
              <a:gd name="connsiteX1" fmla="*/ 476757 w 6561238"/>
              <a:gd name="connsiteY1" fmla="*/ 5773479 h 6879265"/>
              <a:gd name="connsiteX2" fmla="*/ 5474059 w 6561238"/>
              <a:gd name="connsiteY2" fmla="*/ 5784112 h 6879265"/>
              <a:gd name="connsiteX3" fmla="*/ 5484692 w 6561238"/>
              <a:gd name="connsiteY3" fmla="*/ 1073889 h 6879265"/>
              <a:gd name="connsiteX4" fmla="*/ 455492 w 6561238"/>
              <a:gd name="connsiteY4" fmla="*/ 1077210 h 6879265"/>
              <a:gd name="connsiteX5" fmla="*/ 449290 w 6561238"/>
              <a:gd name="connsiteY5" fmla="*/ 10633 h 6879265"/>
              <a:gd name="connsiteX6" fmla="*/ 6555036 w 6561238"/>
              <a:gd name="connsiteY6" fmla="*/ 0 h 6879265"/>
              <a:gd name="connsiteX7" fmla="*/ 6561238 w 6561238"/>
              <a:gd name="connsiteY7" fmla="*/ 6879265 h 6879265"/>
              <a:gd name="connsiteX8" fmla="*/ 455492 w 6561238"/>
              <a:gd name="connsiteY8" fmla="*/ 6858000 h 6879265"/>
              <a:gd name="connsiteX0" fmla="*/ 455492 w 6561238"/>
              <a:gd name="connsiteY0" fmla="*/ 6858000 h 6879265"/>
              <a:gd name="connsiteX1" fmla="*/ 476757 w 6561238"/>
              <a:gd name="connsiteY1" fmla="*/ 5773479 h 6879265"/>
              <a:gd name="connsiteX2" fmla="*/ 5474059 w 6561238"/>
              <a:gd name="connsiteY2" fmla="*/ 5784112 h 6879265"/>
              <a:gd name="connsiteX3" fmla="*/ 5484692 w 6561238"/>
              <a:gd name="connsiteY3" fmla="*/ 1073889 h 6879265"/>
              <a:gd name="connsiteX4" fmla="*/ 455492 w 6561238"/>
              <a:gd name="connsiteY4" fmla="*/ 1077210 h 6879265"/>
              <a:gd name="connsiteX5" fmla="*/ 449290 w 6561238"/>
              <a:gd name="connsiteY5" fmla="*/ 10633 h 6879265"/>
              <a:gd name="connsiteX6" fmla="*/ 6555036 w 6561238"/>
              <a:gd name="connsiteY6" fmla="*/ 0 h 6879265"/>
              <a:gd name="connsiteX7" fmla="*/ 6561238 w 6561238"/>
              <a:gd name="connsiteY7" fmla="*/ 6879265 h 6879265"/>
              <a:gd name="connsiteX8" fmla="*/ 455492 w 6561238"/>
              <a:gd name="connsiteY8" fmla="*/ 6858000 h 6879265"/>
              <a:gd name="connsiteX0" fmla="*/ 455492 w 6561238"/>
              <a:gd name="connsiteY0" fmla="*/ 6858000 h 6879265"/>
              <a:gd name="connsiteX1" fmla="*/ 476757 w 6561238"/>
              <a:gd name="connsiteY1" fmla="*/ 5773479 h 6879265"/>
              <a:gd name="connsiteX2" fmla="*/ 5474059 w 6561238"/>
              <a:gd name="connsiteY2" fmla="*/ 5784112 h 6879265"/>
              <a:gd name="connsiteX3" fmla="*/ 5484692 w 6561238"/>
              <a:gd name="connsiteY3" fmla="*/ 1073889 h 6879265"/>
              <a:gd name="connsiteX4" fmla="*/ 455492 w 6561238"/>
              <a:gd name="connsiteY4" fmla="*/ 1077210 h 6879265"/>
              <a:gd name="connsiteX5" fmla="*/ 449290 w 6561238"/>
              <a:gd name="connsiteY5" fmla="*/ 10633 h 6879265"/>
              <a:gd name="connsiteX6" fmla="*/ 6555036 w 6561238"/>
              <a:gd name="connsiteY6" fmla="*/ 0 h 6879265"/>
              <a:gd name="connsiteX7" fmla="*/ 6561238 w 6561238"/>
              <a:gd name="connsiteY7" fmla="*/ 6879265 h 6879265"/>
              <a:gd name="connsiteX8" fmla="*/ 455492 w 6561238"/>
              <a:gd name="connsiteY8" fmla="*/ 6858000 h 6879265"/>
              <a:gd name="connsiteX0" fmla="*/ 442762 w 6548508"/>
              <a:gd name="connsiteY0" fmla="*/ 6858000 h 6879265"/>
              <a:gd name="connsiteX1" fmla="*/ 464027 w 6548508"/>
              <a:gd name="connsiteY1" fmla="*/ 5773479 h 6879265"/>
              <a:gd name="connsiteX2" fmla="*/ 5461329 w 6548508"/>
              <a:gd name="connsiteY2" fmla="*/ 5784112 h 6879265"/>
              <a:gd name="connsiteX3" fmla="*/ 5471962 w 6548508"/>
              <a:gd name="connsiteY3" fmla="*/ 1073889 h 6879265"/>
              <a:gd name="connsiteX4" fmla="*/ 442762 w 6548508"/>
              <a:gd name="connsiteY4" fmla="*/ 1077210 h 6879265"/>
              <a:gd name="connsiteX5" fmla="*/ 453705 w 6548508"/>
              <a:gd name="connsiteY5" fmla="*/ 4918 h 6879265"/>
              <a:gd name="connsiteX6" fmla="*/ 6542306 w 6548508"/>
              <a:gd name="connsiteY6" fmla="*/ 0 h 6879265"/>
              <a:gd name="connsiteX7" fmla="*/ 6548508 w 6548508"/>
              <a:gd name="connsiteY7" fmla="*/ 6879265 h 6879265"/>
              <a:gd name="connsiteX8" fmla="*/ 442762 w 6548508"/>
              <a:gd name="connsiteY8" fmla="*/ 6858000 h 6879265"/>
              <a:gd name="connsiteX0" fmla="*/ 390608 w 6496354"/>
              <a:gd name="connsiteY0" fmla="*/ 6858000 h 6879265"/>
              <a:gd name="connsiteX1" fmla="*/ 411873 w 6496354"/>
              <a:gd name="connsiteY1" fmla="*/ 5773479 h 6879265"/>
              <a:gd name="connsiteX2" fmla="*/ 5409175 w 6496354"/>
              <a:gd name="connsiteY2" fmla="*/ 5784112 h 6879265"/>
              <a:gd name="connsiteX3" fmla="*/ 5419808 w 6496354"/>
              <a:gd name="connsiteY3" fmla="*/ 1073889 h 6879265"/>
              <a:gd name="connsiteX4" fmla="*/ 390608 w 6496354"/>
              <a:gd name="connsiteY4" fmla="*/ 1077210 h 6879265"/>
              <a:gd name="connsiteX5" fmla="*/ 401551 w 6496354"/>
              <a:gd name="connsiteY5" fmla="*/ 4918 h 6879265"/>
              <a:gd name="connsiteX6" fmla="*/ 6490152 w 6496354"/>
              <a:gd name="connsiteY6" fmla="*/ 0 h 6879265"/>
              <a:gd name="connsiteX7" fmla="*/ 6496354 w 6496354"/>
              <a:gd name="connsiteY7" fmla="*/ 6879265 h 6879265"/>
              <a:gd name="connsiteX8" fmla="*/ 390608 w 6496354"/>
              <a:gd name="connsiteY8" fmla="*/ 6858000 h 6879265"/>
              <a:gd name="connsiteX0" fmla="*/ 390608 w 6496354"/>
              <a:gd name="connsiteY0" fmla="*/ 6858000 h 6879265"/>
              <a:gd name="connsiteX1" fmla="*/ 411873 w 6496354"/>
              <a:gd name="connsiteY1" fmla="*/ 5773479 h 6879265"/>
              <a:gd name="connsiteX2" fmla="*/ 5409175 w 6496354"/>
              <a:gd name="connsiteY2" fmla="*/ 5784112 h 6879265"/>
              <a:gd name="connsiteX3" fmla="*/ 5419808 w 6496354"/>
              <a:gd name="connsiteY3" fmla="*/ 1073889 h 6879265"/>
              <a:gd name="connsiteX4" fmla="*/ 390608 w 6496354"/>
              <a:gd name="connsiteY4" fmla="*/ 1077210 h 6879265"/>
              <a:gd name="connsiteX5" fmla="*/ 401551 w 6496354"/>
              <a:gd name="connsiteY5" fmla="*/ 4918 h 6879265"/>
              <a:gd name="connsiteX6" fmla="*/ 6490152 w 6496354"/>
              <a:gd name="connsiteY6" fmla="*/ 0 h 6879265"/>
              <a:gd name="connsiteX7" fmla="*/ 6496354 w 6496354"/>
              <a:gd name="connsiteY7" fmla="*/ 6879265 h 6879265"/>
              <a:gd name="connsiteX8" fmla="*/ 390608 w 6496354"/>
              <a:gd name="connsiteY8" fmla="*/ 6858000 h 6879265"/>
              <a:gd name="connsiteX0" fmla="*/ 390608 w 6496354"/>
              <a:gd name="connsiteY0" fmla="*/ 6858000 h 6879265"/>
              <a:gd name="connsiteX1" fmla="*/ 411873 w 6496354"/>
              <a:gd name="connsiteY1" fmla="*/ 5773479 h 6879265"/>
              <a:gd name="connsiteX2" fmla="*/ 5409175 w 6496354"/>
              <a:gd name="connsiteY2" fmla="*/ 5784112 h 6879265"/>
              <a:gd name="connsiteX3" fmla="*/ 5419808 w 6496354"/>
              <a:gd name="connsiteY3" fmla="*/ 1073889 h 6879265"/>
              <a:gd name="connsiteX4" fmla="*/ 390608 w 6496354"/>
              <a:gd name="connsiteY4" fmla="*/ 1077210 h 6879265"/>
              <a:gd name="connsiteX5" fmla="*/ 401551 w 6496354"/>
              <a:gd name="connsiteY5" fmla="*/ 4918 h 6879265"/>
              <a:gd name="connsiteX6" fmla="*/ 6490152 w 6496354"/>
              <a:gd name="connsiteY6" fmla="*/ 0 h 6879265"/>
              <a:gd name="connsiteX7" fmla="*/ 6496354 w 6496354"/>
              <a:gd name="connsiteY7" fmla="*/ 6879265 h 6879265"/>
              <a:gd name="connsiteX8" fmla="*/ 390608 w 6496354"/>
              <a:gd name="connsiteY8" fmla="*/ 6858000 h 6879265"/>
              <a:gd name="connsiteX0" fmla="*/ 390608 w 6496354"/>
              <a:gd name="connsiteY0" fmla="*/ 6858000 h 6879265"/>
              <a:gd name="connsiteX1" fmla="*/ 411873 w 6496354"/>
              <a:gd name="connsiteY1" fmla="*/ 5773479 h 6879265"/>
              <a:gd name="connsiteX2" fmla="*/ 5409175 w 6496354"/>
              <a:gd name="connsiteY2" fmla="*/ 5784112 h 6879265"/>
              <a:gd name="connsiteX3" fmla="*/ 5419808 w 6496354"/>
              <a:gd name="connsiteY3" fmla="*/ 1073889 h 6879265"/>
              <a:gd name="connsiteX4" fmla="*/ 390608 w 6496354"/>
              <a:gd name="connsiteY4" fmla="*/ 1077210 h 6879265"/>
              <a:gd name="connsiteX5" fmla="*/ 401551 w 6496354"/>
              <a:gd name="connsiteY5" fmla="*/ 4918 h 6879265"/>
              <a:gd name="connsiteX6" fmla="*/ 6490152 w 6496354"/>
              <a:gd name="connsiteY6" fmla="*/ 0 h 6879265"/>
              <a:gd name="connsiteX7" fmla="*/ 6496354 w 6496354"/>
              <a:gd name="connsiteY7" fmla="*/ 6879265 h 6879265"/>
              <a:gd name="connsiteX8" fmla="*/ 390608 w 6496354"/>
              <a:gd name="connsiteY8" fmla="*/ 6858000 h 6879265"/>
              <a:gd name="connsiteX0" fmla="*/ 390608 w 6496354"/>
              <a:gd name="connsiteY0" fmla="*/ 6858000 h 6879265"/>
              <a:gd name="connsiteX1" fmla="*/ 411873 w 6496354"/>
              <a:gd name="connsiteY1" fmla="*/ 5773479 h 6879265"/>
              <a:gd name="connsiteX2" fmla="*/ 5409175 w 6496354"/>
              <a:gd name="connsiteY2" fmla="*/ 5784112 h 6879265"/>
              <a:gd name="connsiteX3" fmla="*/ 5419808 w 6496354"/>
              <a:gd name="connsiteY3" fmla="*/ 1073889 h 6879265"/>
              <a:gd name="connsiteX4" fmla="*/ 390608 w 6496354"/>
              <a:gd name="connsiteY4" fmla="*/ 1077210 h 6879265"/>
              <a:gd name="connsiteX5" fmla="*/ 401551 w 6496354"/>
              <a:gd name="connsiteY5" fmla="*/ 4918 h 6879265"/>
              <a:gd name="connsiteX6" fmla="*/ 6490152 w 6496354"/>
              <a:gd name="connsiteY6" fmla="*/ 0 h 6879265"/>
              <a:gd name="connsiteX7" fmla="*/ 6496354 w 6496354"/>
              <a:gd name="connsiteY7" fmla="*/ 6879265 h 6879265"/>
              <a:gd name="connsiteX8" fmla="*/ 390608 w 6496354"/>
              <a:gd name="connsiteY8" fmla="*/ 6858000 h 6879265"/>
              <a:gd name="connsiteX0" fmla="*/ 390608 w 6496354"/>
              <a:gd name="connsiteY0" fmla="*/ 6858000 h 6879265"/>
              <a:gd name="connsiteX1" fmla="*/ 411873 w 6496354"/>
              <a:gd name="connsiteY1" fmla="*/ 5773479 h 6879265"/>
              <a:gd name="connsiteX2" fmla="*/ 5409175 w 6496354"/>
              <a:gd name="connsiteY2" fmla="*/ 5784112 h 6879265"/>
              <a:gd name="connsiteX3" fmla="*/ 5419808 w 6496354"/>
              <a:gd name="connsiteY3" fmla="*/ 1073889 h 6879265"/>
              <a:gd name="connsiteX4" fmla="*/ 390608 w 6496354"/>
              <a:gd name="connsiteY4" fmla="*/ 1077210 h 6879265"/>
              <a:gd name="connsiteX5" fmla="*/ 401551 w 6496354"/>
              <a:gd name="connsiteY5" fmla="*/ 4918 h 6879265"/>
              <a:gd name="connsiteX6" fmla="*/ 6490152 w 6496354"/>
              <a:gd name="connsiteY6" fmla="*/ 0 h 6879265"/>
              <a:gd name="connsiteX7" fmla="*/ 6496354 w 6496354"/>
              <a:gd name="connsiteY7" fmla="*/ 6879265 h 6879265"/>
              <a:gd name="connsiteX8" fmla="*/ 390608 w 6496354"/>
              <a:gd name="connsiteY8" fmla="*/ 6858000 h 6879265"/>
              <a:gd name="connsiteX0" fmla="*/ 390608 w 6496354"/>
              <a:gd name="connsiteY0" fmla="*/ 6858000 h 6879265"/>
              <a:gd name="connsiteX1" fmla="*/ 411873 w 6496354"/>
              <a:gd name="connsiteY1" fmla="*/ 5773479 h 6879265"/>
              <a:gd name="connsiteX2" fmla="*/ 5409175 w 6496354"/>
              <a:gd name="connsiteY2" fmla="*/ 5784112 h 6879265"/>
              <a:gd name="connsiteX3" fmla="*/ 5419808 w 6496354"/>
              <a:gd name="connsiteY3" fmla="*/ 1073889 h 6879265"/>
              <a:gd name="connsiteX4" fmla="*/ 390608 w 6496354"/>
              <a:gd name="connsiteY4" fmla="*/ 1077210 h 6879265"/>
              <a:gd name="connsiteX5" fmla="*/ 401551 w 6496354"/>
              <a:gd name="connsiteY5" fmla="*/ 4918 h 6879265"/>
              <a:gd name="connsiteX6" fmla="*/ 6490152 w 6496354"/>
              <a:gd name="connsiteY6" fmla="*/ 0 h 6879265"/>
              <a:gd name="connsiteX7" fmla="*/ 6496354 w 6496354"/>
              <a:gd name="connsiteY7" fmla="*/ 6879265 h 6879265"/>
              <a:gd name="connsiteX8" fmla="*/ 390608 w 6496354"/>
              <a:gd name="connsiteY8" fmla="*/ 6858000 h 6879265"/>
              <a:gd name="connsiteX0" fmla="*/ 390608 w 6496354"/>
              <a:gd name="connsiteY0" fmla="*/ 6858000 h 6879265"/>
              <a:gd name="connsiteX1" fmla="*/ 411873 w 6496354"/>
              <a:gd name="connsiteY1" fmla="*/ 5773479 h 6879265"/>
              <a:gd name="connsiteX2" fmla="*/ 5409175 w 6496354"/>
              <a:gd name="connsiteY2" fmla="*/ 5784112 h 6879265"/>
              <a:gd name="connsiteX3" fmla="*/ 5419808 w 6496354"/>
              <a:gd name="connsiteY3" fmla="*/ 1073889 h 6879265"/>
              <a:gd name="connsiteX4" fmla="*/ 390608 w 6496354"/>
              <a:gd name="connsiteY4" fmla="*/ 1077210 h 6879265"/>
              <a:gd name="connsiteX5" fmla="*/ 401551 w 6496354"/>
              <a:gd name="connsiteY5" fmla="*/ 4918 h 6879265"/>
              <a:gd name="connsiteX6" fmla="*/ 6490152 w 6496354"/>
              <a:gd name="connsiteY6" fmla="*/ 0 h 6879265"/>
              <a:gd name="connsiteX7" fmla="*/ 6496354 w 6496354"/>
              <a:gd name="connsiteY7" fmla="*/ 6879265 h 6879265"/>
              <a:gd name="connsiteX8" fmla="*/ 390608 w 6496354"/>
              <a:gd name="connsiteY8" fmla="*/ 6858000 h 6879265"/>
              <a:gd name="connsiteX0" fmla="*/ 390608 w 6496354"/>
              <a:gd name="connsiteY0" fmla="*/ 6858000 h 6879265"/>
              <a:gd name="connsiteX1" fmla="*/ 411873 w 6496354"/>
              <a:gd name="connsiteY1" fmla="*/ 5773479 h 6879265"/>
              <a:gd name="connsiteX2" fmla="*/ 5409175 w 6496354"/>
              <a:gd name="connsiteY2" fmla="*/ 5784112 h 6879265"/>
              <a:gd name="connsiteX3" fmla="*/ 5419808 w 6496354"/>
              <a:gd name="connsiteY3" fmla="*/ 1073889 h 6879265"/>
              <a:gd name="connsiteX4" fmla="*/ 390608 w 6496354"/>
              <a:gd name="connsiteY4" fmla="*/ 1077210 h 6879265"/>
              <a:gd name="connsiteX5" fmla="*/ 401551 w 6496354"/>
              <a:gd name="connsiteY5" fmla="*/ 4918 h 6879265"/>
              <a:gd name="connsiteX6" fmla="*/ 6490152 w 6496354"/>
              <a:gd name="connsiteY6" fmla="*/ 0 h 6879265"/>
              <a:gd name="connsiteX7" fmla="*/ 6496354 w 6496354"/>
              <a:gd name="connsiteY7" fmla="*/ 6879265 h 6879265"/>
              <a:gd name="connsiteX8" fmla="*/ 390608 w 6496354"/>
              <a:gd name="connsiteY8" fmla="*/ 6858000 h 6879265"/>
              <a:gd name="connsiteX0" fmla="*/ 390608 w 6496354"/>
              <a:gd name="connsiteY0" fmla="*/ 6858000 h 6879265"/>
              <a:gd name="connsiteX1" fmla="*/ 411873 w 6496354"/>
              <a:gd name="connsiteY1" fmla="*/ 5773479 h 6879265"/>
              <a:gd name="connsiteX2" fmla="*/ 5409175 w 6496354"/>
              <a:gd name="connsiteY2" fmla="*/ 5784112 h 6879265"/>
              <a:gd name="connsiteX3" fmla="*/ 5419808 w 6496354"/>
              <a:gd name="connsiteY3" fmla="*/ 1073889 h 6879265"/>
              <a:gd name="connsiteX4" fmla="*/ 390608 w 6496354"/>
              <a:gd name="connsiteY4" fmla="*/ 1077210 h 6879265"/>
              <a:gd name="connsiteX5" fmla="*/ 401551 w 6496354"/>
              <a:gd name="connsiteY5" fmla="*/ 4918 h 6879265"/>
              <a:gd name="connsiteX6" fmla="*/ 6490152 w 6496354"/>
              <a:gd name="connsiteY6" fmla="*/ 0 h 6879265"/>
              <a:gd name="connsiteX7" fmla="*/ 6496354 w 6496354"/>
              <a:gd name="connsiteY7" fmla="*/ 6879265 h 6879265"/>
              <a:gd name="connsiteX8" fmla="*/ 390608 w 6496354"/>
              <a:gd name="connsiteY8" fmla="*/ 6858000 h 6879265"/>
              <a:gd name="connsiteX0" fmla="*/ 57427 w 6163173"/>
              <a:gd name="connsiteY0" fmla="*/ 6858000 h 6879265"/>
              <a:gd name="connsiteX1" fmla="*/ 78692 w 6163173"/>
              <a:gd name="connsiteY1" fmla="*/ 5773479 h 6879265"/>
              <a:gd name="connsiteX2" fmla="*/ 5075994 w 6163173"/>
              <a:gd name="connsiteY2" fmla="*/ 5784112 h 6879265"/>
              <a:gd name="connsiteX3" fmla="*/ 5086627 w 6163173"/>
              <a:gd name="connsiteY3" fmla="*/ 1073889 h 6879265"/>
              <a:gd name="connsiteX4" fmla="*/ 57427 w 6163173"/>
              <a:gd name="connsiteY4" fmla="*/ 1077210 h 6879265"/>
              <a:gd name="connsiteX5" fmla="*/ 68370 w 6163173"/>
              <a:gd name="connsiteY5" fmla="*/ 4918 h 6879265"/>
              <a:gd name="connsiteX6" fmla="*/ 6156971 w 6163173"/>
              <a:gd name="connsiteY6" fmla="*/ 0 h 6879265"/>
              <a:gd name="connsiteX7" fmla="*/ 6163173 w 6163173"/>
              <a:gd name="connsiteY7" fmla="*/ 6879265 h 6879265"/>
              <a:gd name="connsiteX8" fmla="*/ 57427 w 6163173"/>
              <a:gd name="connsiteY8" fmla="*/ 6858000 h 6879265"/>
              <a:gd name="connsiteX0" fmla="*/ 0 w 6105746"/>
              <a:gd name="connsiteY0" fmla="*/ 6858000 h 6879265"/>
              <a:gd name="connsiteX1" fmla="*/ 21265 w 6105746"/>
              <a:gd name="connsiteY1" fmla="*/ 5773479 h 6879265"/>
              <a:gd name="connsiteX2" fmla="*/ 5018567 w 6105746"/>
              <a:gd name="connsiteY2" fmla="*/ 5784112 h 6879265"/>
              <a:gd name="connsiteX3" fmla="*/ 5029200 w 6105746"/>
              <a:gd name="connsiteY3" fmla="*/ 1073889 h 6879265"/>
              <a:gd name="connsiteX4" fmla="*/ 0 w 6105746"/>
              <a:gd name="connsiteY4" fmla="*/ 1077210 h 6879265"/>
              <a:gd name="connsiteX5" fmla="*/ 10943 w 6105746"/>
              <a:gd name="connsiteY5" fmla="*/ 4918 h 6879265"/>
              <a:gd name="connsiteX6" fmla="*/ 6099544 w 6105746"/>
              <a:gd name="connsiteY6" fmla="*/ 0 h 6879265"/>
              <a:gd name="connsiteX7" fmla="*/ 6105746 w 6105746"/>
              <a:gd name="connsiteY7" fmla="*/ 6879265 h 6879265"/>
              <a:gd name="connsiteX8" fmla="*/ 0 w 6105746"/>
              <a:gd name="connsiteY8" fmla="*/ 6858000 h 6879265"/>
              <a:gd name="connsiteX0" fmla="*/ 4135 w 6109881"/>
              <a:gd name="connsiteY0" fmla="*/ 6858000 h 6879265"/>
              <a:gd name="connsiteX1" fmla="*/ 0 w 6109881"/>
              <a:gd name="connsiteY1" fmla="*/ 5778559 h 6879265"/>
              <a:gd name="connsiteX2" fmla="*/ 5022702 w 6109881"/>
              <a:gd name="connsiteY2" fmla="*/ 5784112 h 6879265"/>
              <a:gd name="connsiteX3" fmla="*/ 5033335 w 6109881"/>
              <a:gd name="connsiteY3" fmla="*/ 1073889 h 6879265"/>
              <a:gd name="connsiteX4" fmla="*/ 4135 w 6109881"/>
              <a:gd name="connsiteY4" fmla="*/ 1077210 h 6879265"/>
              <a:gd name="connsiteX5" fmla="*/ 15078 w 6109881"/>
              <a:gd name="connsiteY5" fmla="*/ 4918 h 6879265"/>
              <a:gd name="connsiteX6" fmla="*/ 6103679 w 6109881"/>
              <a:gd name="connsiteY6" fmla="*/ 0 h 6879265"/>
              <a:gd name="connsiteX7" fmla="*/ 6109881 w 6109881"/>
              <a:gd name="connsiteY7" fmla="*/ 6879265 h 6879265"/>
              <a:gd name="connsiteX8" fmla="*/ 4135 w 6109881"/>
              <a:gd name="connsiteY8" fmla="*/ 6858000 h 6879265"/>
              <a:gd name="connsiteX0" fmla="*/ 0 w 6105746"/>
              <a:gd name="connsiteY0" fmla="*/ 6858000 h 6879265"/>
              <a:gd name="connsiteX1" fmla="*/ 49840 w 6105746"/>
              <a:gd name="connsiteY1" fmla="*/ 5943659 h 6879265"/>
              <a:gd name="connsiteX2" fmla="*/ 5018567 w 6105746"/>
              <a:gd name="connsiteY2" fmla="*/ 5784112 h 6879265"/>
              <a:gd name="connsiteX3" fmla="*/ 5029200 w 6105746"/>
              <a:gd name="connsiteY3" fmla="*/ 1073889 h 6879265"/>
              <a:gd name="connsiteX4" fmla="*/ 0 w 6105746"/>
              <a:gd name="connsiteY4" fmla="*/ 1077210 h 6879265"/>
              <a:gd name="connsiteX5" fmla="*/ 10943 w 6105746"/>
              <a:gd name="connsiteY5" fmla="*/ 4918 h 6879265"/>
              <a:gd name="connsiteX6" fmla="*/ 6099544 w 6105746"/>
              <a:gd name="connsiteY6" fmla="*/ 0 h 6879265"/>
              <a:gd name="connsiteX7" fmla="*/ 6105746 w 6105746"/>
              <a:gd name="connsiteY7" fmla="*/ 6879265 h 6879265"/>
              <a:gd name="connsiteX8" fmla="*/ 0 w 6105746"/>
              <a:gd name="connsiteY8" fmla="*/ 6858000 h 6879265"/>
              <a:gd name="connsiteX0" fmla="*/ 0 w 6105746"/>
              <a:gd name="connsiteY0" fmla="*/ 6858000 h 6879265"/>
              <a:gd name="connsiteX1" fmla="*/ 2215 w 6105746"/>
              <a:gd name="connsiteY1" fmla="*/ 5778559 h 6879265"/>
              <a:gd name="connsiteX2" fmla="*/ 5018567 w 6105746"/>
              <a:gd name="connsiteY2" fmla="*/ 5784112 h 6879265"/>
              <a:gd name="connsiteX3" fmla="*/ 5029200 w 6105746"/>
              <a:gd name="connsiteY3" fmla="*/ 1073889 h 6879265"/>
              <a:gd name="connsiteX4" fmla="*/ 0 w 6105746"/>
              <a:gd name="connsiteY4" fmla="*/ 1077210 h 6879265"/>
              <a:gd name="connsiteX5" fmla="*/ 10943 w 6105746"/>
              <a:gd name="connsiteY5" fmla="*/ 4918 h 6879265"/>
              <a:gd name="connsiteX6" fmla="*/ 6099544 w 6105746"/>
              <a:gd name="connsiteY6" fmla="*/ 0 h 6879265"/>
              <a:gd name="connsiteX7" fmla="*/ 6105746 w 6105746"/>
              <a:gd name="connsiteY7" fmla="*/ 6879265 h 6879265"/>
              <a:gd name="connsiteX8" fmla="*/ 0 w 6105746"/>
              <a:gd name="connsiteY8" fmla="*/ 6858000 h 6879265"/>
              <a:gd name="connsiteX0" fmla="*/ 0 w 6105746"/>
              <a:gd name="connsiteY0" fmla="*/ 6858000 h 6879265"/>
              <a:gd name="connsiteX1" fmla="*/ 2215 w 6105746"/>
              <a:gd name="connsiteY1" fmla="*/ 5778559 h 6879265"/>
              <a:gd name="connsiteX2" fmla="*/ 5018567 w 6105746"/>
              <a:gd name="connsiteY2" fmla="*/ 5784112 h 6879265"/>
              <a:gd name="connsiteX3" fmla="*/ 5029200 w 6105746"/>
              <a:gd name="connsiteY3" fmla="*/ 1073889 h 6879265"/>
              <a:gd name="connsiteX4" fmla="*/ 0 w 6105746"/>
              <a:gd name="connsiteY4" fmla="*/ 1077210 h 6879265"/>
              <a:gd name="connsiteX5" fmla="*/ 10943 w 6105746"/>
              <a:gd name="connsiteY5" fmla="*/ 4918 h 6879265"/>
              <a:gd name="connsiteX6" fmla="*/ 6099544 w 6105746"/>
              <a:gd name="connsiteY6" fmla="*/ 0 h 6879265"/>
              <a:gd name="connsiteX7" fmla="*/ 6105746 w 6105746"/>
              <a:gd name="connsiteY7" fmla="*/ 6879265 h 6879265"/>
              <a:gd name="connsiteX8" fmla="*/ 0 w 6105746"/>
              <a:gd name="connsiteY8" fmla="*/ 6858000 h 6879265"/>
              <a:gd name="connsiteX0" fmla="*/ 0 w 6105746"/>
              <a:gd name="connsiteY0" fmla="*/ 6858000 h 6879265"/>
              <a:gd name="connsiteX1" fmla="*/ 2215 w 6105746"/>
              <a:gd name="connsiteY1" fmla="*/ 5778559 h 6879265"/>
              <a:gd name="connsiteX2" fmla="*/ 4996342 w 6105746"/>
              <a:gd name="connsiteY2" fmla="*/ 5777762 h 6879265"/>
              <a:gd name="connsiteX3" fmla="*/ 5029200 w 6105746"/>
              <a:gd name="connsiteY3" fmla="*/ 1073889 h 6879265"/>
              <a:gd name="connsiteX4" fmla="*/ 0 w 6105746"/>
              <a:gd name="connsiteY4" fmla="*/ 1077210 h 6879265"/>
              <a:gd name="connsiteX5" fmla="*/ 10943 w 6105746"/>
              <a:gd name="connsiteY5" fmla="*/ 4918 h 6879265"/>
              <a:gd name="connsiteX6" fmla="*/ 6099544 w 6105746"/>
              <a:gd name="connsiteY6" fmla="*/ 0 h 6879265"/>
              <a:gd name="connsiteX7" fmla="*/ 6105746 w 6105746"/>
              <a:gd name="connsiteY7" fmla="*/ 6879265 h 6879265"/>
              <a:gd name="connsiteX8" fmla="*/ 0 w 6105746"/>
              <a:gd name="connsiteY8" fmla="*/ 6858000 h 6879265"/>
              <a:gd name="connsiteX0" fmla="*/ 0 w 6105746"/>
              <a:gd name="connsiteY0" fmla="*/ 6858000 h 6879265"/>
              <a:gd name="connsiteX1" fmla="*/ 2215 w 6105746"/>
              <a:gd name="connsiteY1" fmla="*/ 5778559 h 6879265"/>
              <a:gd name="connsiteX2" fmla="*/ 5066192 w 6105746"/>
              <a:gd name="connsiteY2" fmla="*/ 5793637 h 6879265"/>
              <a:gd name="connsiteX3" fmla="*/ 5029200 w 6105746"/>
              <a:gd name="connsiteY3" fmla="*/ 1073889 h 6879265"/>
              <a:gd name="connsiteX4" fmla="*/ 0 w 6105746"/>
              <a:gd name="connsiteY4" fmla="*/ 1077210 h 6879265"/>
              <a:gd name="connsiteX5" fmla="*/ 10943 w 6105746"/>
              <a:gd name="connsiteY5" fmla="*/ 4918 h 6879265"/>
              <a:gd name="connsiteX6" fmla="*/ 6099544 w 6105746"/>
              <a:gd name="connsiteY6" fmla="*/ 0 h 6879265"/>
              <a:gd name="connsiteX7" fmla="*/ 6105746 w 6105746"/>
              <a:gd name="connsiteY7" fmla="*/ 6879265 h 6879265"/>
              <a:gd name="connsiteX8" fmla="*/ 0 w 6105746"/>
              <a:gd name="connsiteY8" fmla="*/ 6858000 h 6879265"/>
              <a:gd name="connsiteX0" fmla="*/ 0 w 6105746"/>
              <a:gd name="connsiteY0" fmla="*/ 6858000 h 6879265"/>
              <a:gd name="connsiteX1" fmla="*/ 2215 w 6105746"/>
              <a:gd name="connsiteY1" fmla="*/ 5778559 h 6879265"/>
              <a:gd name="connsiteX2" fmla="*/ 5002692 w 6105746"/>
              <a:gd name="connsiteY2" fmla="*/ 5780937 h 6879265"/>
              <a:gd name="connsiteX3" fmla="*/ 5029200 w 6105746"/>
              <a:gd name="connsiteY3" fmla="*/ 1073889 h 6879265"/>
              <a:gd name="connsiteX4" fmla="*/ 0 w 6105746"/>
              <a:gd name="connsiteY4" fmla="*/ 1077210 h 6879265"/>
              <a:gd name="connsiteX5" fmla="*/ 10943 w 6105746"/>
              <a:gd name="connsiteY5" fmla="*/ 4918 h 6879265"/>
              <a:gd name="connsiteX6" fmla="*/ 6099544 w 6105746"/>
              <a:gd name="connsiteY6" fmla="*/ 0 h 6879265"/>
              <a:gd name="connsiteX7" fmla="*/ 6105746 w 6105746"/>
              <a:gd name="connsiteY7" fmla="*/ 6879265 h 6879265"/>
              <a:gd name="connsiteX8" fmla="*/ 0 w 6105746"/>
              <a:gd name="connsiteY8" fmla="*/ 6858000 h 6879265"/>
              <a:gd name="connsiteX0" fmla="*/ 0 w 6105746"/>
              <a:gd name="connsiteY0" fmla="*/ 6858000 h 6879265"/>
              <a:gd name="connsiteX1" fmla="*/ 2215 w 6105746"/>
              <a:gd name="connsiteY1" fmla="*/ 5778559 h 6879265"/>
              <a:gd name="connsiteX2" fmla="*/ 5002692 w 6105746"/>
              <a:gd name="connsiteY2" fmla="*/ 5780937 h 6879265"/>
              <a:gd name="connsiteX3" fmla="*/ 5029200 w 6105746"/>
              <a:gd name="connsiteY3" fmla="*/ 1073889 h 6879265"/>
              <a:gd name="connsiteX4" fmla="*/ 0 w 6105746"/>
              <a:gd name="connsiteY4" fmla="*/ 1077210 h 6879265"/>
              <a:gd name="connsiteX5" fmla="*/ 10943 w 6105746"/>
              <a:gd name="connsiteY5" fmla="*/ 4918 h 6879265"/>
              <a:gd name="connsiteX6" fmla="*/ 6099544 w 6105746"/>
              <a:gd name="connsiteY6" fmla="*/ 0 h 6879265"/>
              <a:gd name="connsiteX7" fmla="*/ 6105746 w 6105746"/>
              <a:gd name="connsiteY7" fmla="*/ 6879265 h 6879265"/>
              <a:gd name="connsiteX8" fmla="*/ 0 w 6105746"/>
              <a:gd name="connsiteY8" fmla="*/ 6858000 h 6879265"/>
              <a:gd name="connsiteX0" fmla="*/ 0 w 6105746"/>
              <a:gd name="connsiteY0" fmla="*/ 6858000 h 6879265"/>
              <a:gd name="connsiteX1" fmla="*/ 2215 w 6105746"/>
              <a:gd name="connsiteY1" fmla="*/ 5778559 h 6879265"/>
              <a:gd name="connsiteX2" fmla="*/ 5002692 w 6105746"/>
              <a:gd name="connsiteY2" fmla="*/ 5780937 h 6879265"/>
              <a:gd name="connsiteX3" fmla="*/ 5029200 w 6105746"/>
              <a:gd name="connsiteY3" fmla="*/ 1073889 h 6879265"/>
              <a:gd name="connsiteX4" fmla="*/ 0 w 6105746"/>
              <a:gd name="connsiteY4" fmla="*/ 1077210 h 6879265"/>
              <a:gd name="connsiteX5" fmla="*/ 10943 w 6105746"/>
              <a:gd name="connsiteY5" fmla="*/ 4918 h 6879265"/>
              <a:gd name="connsiteX6" fmla="*/ 6099544 w 6105746"/>
              <a:gd name="connsiteY6" fmla="*/ 0 h 6879265"/>
              <a:gd name="connsiteX7" fmla="*/ 6105746 w 6105746"/>
              <a:gd name="connsiteY7" fmla="*/ 6879265 h 6879265"/>
              <a:gd name="connsiteX8" fmla="*/ 0 w 6105746"/>
              <a:gd name="connsiteY8" fmla="*/ 6858000 h 6879265"/>
              <a:gd name="connsiteX0" fmla="*/ 0 w 6105746"/>
              <a:gd name="connsiteY0" fmla="*/ 6858000 h 6879265"/>
              <a:gd name="connsiteX1" fmla="*/ 2215 w 6105746"/>
              <a:gd name="connsiteY1" fmla="*/ 5778559 h 6879265"/>
              <a:gd name="connsiteX2" fmla="*/ 5002692 w 6105746"/>
              <a:gd name="connsiteY2" fmla="*/ 5780937 h 6879265"/>
              <a:gd name="connsiteX3" fmla="*/ 5029200 w 6105746"/>
              <a:gd name="connsiteY3" fmla="*/ 1073889 h 6879265"/>
              <a:gd name="connsiteX4" fmla="*/ 0 w 6105746"/>
              <a:gd name="connsiteY4" fmla="*/ 1077210 h 6879265"/>
              <a:gd name="connsiteX5" fmla="*/ 10943 w 6105746"/>
              <a:gd name="connsiteY5" fmla="*/ 4918 h 6879265"/>
              <a:gd name="connsiteX6" fmla="*/ 6099544 w 6105746"/>
              <a:gd name="connsiteY6" fmla="*/ 0 h 6879265"/>
              <a:gd name="connsiteX7" fmla="*/ 6105746 w 6105746"/>
              <a:gd name="connsiteY7" fmla="*/ 6879265 h 6879265"/>
              <a:gd name="connsiteX8" fmla="*/ 0 w 6105746"/>
              <a:gd name="connsiteY8" fmla="*/ 6858000 h 6879265"/>
              <a:gd name="connsiteX0" fmla="*/ 0 w 6105746"/>
              <a:gd name="connsiteY0" fmla="*/ 6858000 h 6879265"/>
              <a:gd name="connsiteX1" fmla="*/ 2215 w 6105746"/>
              <a:gd name="connsiteY1" fmla="*/ 5778559 h 6879265"/>
              <a:gd name="connsiteX2" fmla="*/ 5002692 w 6105746"/>
              <a:gd name="connsiteY2" fmla="*/ 5780937 h 6879265"/>
              <a:gd name="connsiteX3" fmla="*/ 5029200 w 6105746"/>
              <a:gd name="connsiteY3" fmla="*/ 1073889 h 6879265"/>
              <a:gd name="connsiteX4" fmla="*/ 0 w 6105746"/>
              <a:gd name="connsiteY4" fmla="*/ 1077210 h 6879265"/>
              <a:gd name="connsiteX5" fmla="*/ 10943 w 6105746"/>
              <a:gd name="connsiteY5" fmla="*/ 4918 h 6879265"/>
              <a:gd name="connsiteX6" fmla="*/ 6099544 w 6105746"/>
              <a:gd name="connsiteY6" fmla="*/ 0 h 6879265"/>
              <a:gd name="connsiteX7" fmla="*/ 6105746 w 6105746"/>
              <a:gd name="connsiteY7" fmla="*/ 6879265 h 6879265"/>
              <a:gd name="connsiteX8" fmla="*/ 0 w 6105746"/>
              <a:gd name="connsiteY8" fmla="*/ 6858000 h 6879265"/>
              <a:gd name="connsiteX0" fmla="*/ 0 w 6105746"/>
              <a:gd name="connsiteY0" fmla="*/ 6858000 h 6879265"/>
              <a:gd name="connsiteX1" fmla="*/ 11740 w 6105746"/>
              <a:gd name="connsiteY1" fmla="*/ 5835709 h 6879265"/>
              <a:gd name="connsiteX2" fmla="*/ 5002692 w 6105746"/>
              <a:gd name="connsiteY2" fmla="*/ 5780937 h 6879265"/>
              <a:gd name="connsiteX3" fmla="*/ 5029200 w 6105746"/>
              <a:gd name="connsiteY3" fmla="*/ 1073889 h 6879265"/>
              <a:gd name="connsiteX4" fmla="*/ 0 w 6105746"/>
              <a:gd name="connsiteY4" fmla="*/ 1077210 h 6879265"/>
              <a:gd name="connsiteX5" fmla="*/ 10943 w 6105746"/>
              <a:gd name="connsiteY5" fmla="*/ 4918 h 6879265"/>
              <a:gd name="connsiteX6" fmla="*/ 6099544 w 6105746"/>
              <a:gd name="connsiteY6" fmla="*/ 0 h 6879265"/>
              <a:gd name="connsiteX7" fmla="*/ 6105746 w 6105746"/>
              <a:gd name="connsiteY7" fmla="*/ 6879265 h 6879265"/>
              <a:gd name="connsiteX8" fmla="*/ 0 w 6105746"/>
              <a:gd name="connsiteY8" fmla="*/ 6858000 h 6879265"/>
              <a:gd name="connsiteX0" fmla="*/ 0 w 6105746"/>
              <a:gd name="connsiteY0" fmla="*/ 6858000 h 6879265"/>
              <a:gd name="connsiteX1" fmla="*/ 11740 w 6105746"/>
              <a:gd name="connsiteY1" fmla="*/ 5778559 h 6879265"/>
              <a:gd name="connsiteX2" fmla="*/ 5002692 w 6105746"/>
              <a:gd name="connsiteY2" fmla="*/ 5780937 h 6879265"/>
              <a:gd name="connsiteX3" fmla="*/ 5029200 w 6105746"/>
              <a:gd name="connsiteY3" fmla="*/ 1073889 h 6879265"/>
              <a:gd name="connsiteX4" fmla="*/ 0 w 6105746"/>
              <a:gd name="connsiteY4" fmla="*/ 1077210 h 6879265"/>
              <a:gd name="connsiteX5" fmla="*/ 10943 w 6105746"/>
              <a:gd name="connsiteY5" fmla="*/ 4918 h 6879265"/>
              <a:gd name="connsiteX6" fmla="*/ 6099544 w 6105746"/>
              <a:gd name="connsiteY6" fmla="*/ 0 h 6879265"/>
              <a:gd name="connsiteX7" fmla="*/ 6105746 w 6105746"/>
              <a:gd name="connsiteY7" fmla="*/ 6879265 h 6879265"/>
              <a:gd name="connsiteX8" fmla="*/ 0 w 6105746"/>
              <a:gd name="connsiteY8" fmla="*/ 6858000 h 6879265"/>
              <a:gd name="connsiteX0" fmla="*/ 0 w 6105746"/>
              <a:gd name="connsiteY0" fmla="*/ 6858000 h 6879265"/>
              <a:gd name="connsiteX1" fmla="*/ 11740 w 6105746"/>
              <a:gd name="connsiteY1" fmla="*/ 5778559 h 6879265"/>
              <a:gd name="connsiteX2" fmla="*/ 5002692 w 6105746"/>
              <a:gd name="connsiteY2" fmla="*/ 5780937 h 6879265"/>
              <a:gd name="connsiteX3" fmla="*/ 5041900 w 6105746"/>
              <a:gd name="connsiteY3" fmla="*/ 924664 h 6879265"/>
              <a:gd name="connsiteX4" fmla="*/ 0 w 6105746"/>
              <a:gd name="connsiteY4" fmla="*/ 1077210 h 6879265"/>
              <a:gd name="connsiteX5" fmla="*/ 10943 w 6105746"/>
              <a:gd name="connsiteY5" fmla="*/ 4918 h 6879265"/>
              <a:gd name="connsiteX6" fmla="*/ 6099544 w 6105746"/>
              <a:gd name="connsiteY6" fmla="*/ 0 h 6879265"/>
              <a:gd name="connsiteX7" fmla="*/ 6105746 w 6105746"/>
              <a:gd name="connsiteY7" fmla="*/ 6879265 h 6879265"/>
              <a:gd name="connsiteX8" fmla="*/ 0 w 6105746"/>
              <a:gd name="connsiteY8" fmla="*/ 6858000 h 6879265"/>
              <a:gd name="connsiteX0" fmla="*/ 0 w 6105746"/>
              <a:gd name="connsiteY0" fmla="*/ 6858000 h 6879265"/>
              <a:gd name="connsiteX1" fmla="*/ 11740 w 6105746"/>
              <a:gd name="connsiteY1" fmla="*/ 5778559 h 6879265"/>
              <a:gd name="connsiteX2" fmla="*/ 5002692 w 6105746"/>
              <a:gd name="connsiteY2" fmla="*/ 5780937 h 6879265"/>
              <a:gd name="connsiteX3" fmla="*/ 5006975 w 6105746"/>
              <a:gd name="connsiteY3" fmla="*/ 1080239 h 6879265"/>
              <a:gd name="connsiteX4" fmla="*/ 0 w 6105746"/>
              <a:gd name="connsiteY4" fmla="*/ 1077210 h 6879265"/>
              <a:gd name="connsiteX5" fmla="*/ 10943 w 6105746"/>
              <a:gd name="connsiteY5" fmla="*/ 4918 h 6879265"/>
              <a:gd name="connsiteX6" fmla="*/ 6099544 w 6105746"/>
              <a:gd name="connsiteY6" fmla="*/ 0 h 6879265"/>
              <a:gd name="connsiteX7" fmla="*/ 6105746 w 6105746"/>
              <a:gd name="connsiteY7" fmla="*/ 6879265 h 6879265"/>
              <a:gd name="connsiteX8" fmla="*/ 0 w 6105746"/>
              <a:gd name="connsiteY8" fmla="*/ 6858000 h 6879265"/>
              <a:gd name="connsiteX0" fmla="*/ 0 w 6105746"/>
              <a:gd name="connsiteY0" fmla="*/ 6858000 h 6879265"/>
              <a:gd name="connsiteX1" fmla="*/ 11740 w 6105746"/>
              <a:gd name="connsiteY1" fmla="*/ 5778559 h 6879265"/>
              <a:gd name="connsiteX2" fmla="*/ 5002692 w 6105746"/>
              <a:gd name="connsiteY2" fmla="*/ 5780937 h 6879265"/>
              <a:gd name="connsiteX3" fmla="*/ 5006975 w 6105746"/>
              <a:gd name="connsiteY3" fmla="*/ 1080239 h 6879265"/>
              <a:gd name="connsiteX4" fmla="*/ 111125 w 6105746"/>
              <a:gd name="connsiteY4" fmla="*/ 950210 h 6879265"/>
              <a:gd name="connsiteX5" fmla="*/ 10943 w 6105746"/>
              <a:gd name="connsiteY5" fmla="*/ 4918 h 6879265"/>
              <a:gd name="connsiteX6" fmla="*/ 6099544 w 6105746"/>
              <a:gd name="connsiteY6" fmla="*/ 0 h 6879265"/>
              <a:gd name="connsiteX7" fmla="*/ 6105746 w 6105746"/>
              <a:gd name="connsiteY7" fmla="*/ 6879265 h 6879265"/>
              <a:gd name="connsiteX8" fmla="*/ 0 w 6105746"/>
              <a:gd name="connsiteY8" fmla="*/ 6858000 h 6879265"/>
              <a:gd name="connsiteX0" fmla="*/ 0 w 6105746"/>
              <a:gd name="connsiteY0" fmla="*/ 6858000 h 6879265"/>
              <a:gd name="connsiteX1" fmla="*/ 11740 w 6105746"/>
              <a:gd name="connsiteY1" fmla="*/ 5778559 h 6879265"/>
              <a:gd name="connsiteX2" fmla="*/ 5002692 w 6105746"/>
              <a:gd name="connsiteY2" fmla="*/ 5780937 h 6879265"/>
              <a:gd name="connsiteX3" fmla="*/ 5006975 w 6105746"/>
              <a:gd name="connsiteY3" fmla="*/ 1080239 h 6879265"/>
              <a:gd name="connsiteX4" fmla="*/ 3175 w 6105746"/>
              <a:gd name="connsiteY4" fmla="*/ 1083560 h 6879265"/>
              <a:gd name="connsiteX5" fmla="*/ 10943 w 6105746"/>
              <a:gd name="connsiteY5" fmla="*/ 4918 h 6879265"/>
              <a:gd name="connsiteX6" fmla="*/ 6099544 w 6105746"/>
              <a:gd name="connsiteY6" fmla="*/ 0 h 6879265"/>
              <a:gd name="connsiteX7" fmla="*/ 6105746 w 6105746"/>
              <a:gd name="connsiteY7" fmla="*/ 6879265 h 6879265"/>
              <a:gd name="connsiteX8" fmla="*/ 0 w 6105746"/>
              <a:gd name="connsiteY8" fmla="*/ 6858000 h 6879265"/>
              <a:gd name="connsiteX0" fmla="*/ 0 w 6105746"/>
              <a:gd name="connsiteY0" fmla="*/ 6862607 h 6883872"/>
              <a:gd name="connsiteX1" fmla="*/ 11740 w 6105746"/>
              <a:gd name="connsiteY1" fmla="*/ 5783166 h 6883872"/>
              <a:gd name="connsiteX2" fmla="*/ 5002692 w 6105746"/>
              <a:gd name="connsiteY2" fmla="*/ 5785544 h 6883872"/>
              <a:gd name="connsiteX3" fmla="*/ 5006975 w 6105746"/>
              <a:gd name="connsiteY3" fmla="*/ 1084846 h 6883872"/>
              <a:gd name="connsiteX4" fmla="*/ 3175 w 6105746"/>
              <a:gd name="connsiteY4" fmla="*/ 1088167 h 6883872"/>
              <a:gd name="connsiteX5" fmla="*/ 7768 w 6105746"/>
              <a:gd name="connsiteY5" fmla="*/ 0 h 6883872"/>
              <a:gd name="connsiteX6" fmla="*/ 6099544 w 6105746"/>
              <a:gd name="connsiteY6" fmla="*/ 4607 h 6883872"/>
              <a:gd name="connsiteX7" fmla="*/ 6105746 w 6105746"/>
              <a:gd name="connsiteY7" fmla="*/ 6883872 h 6883872"/>
              <a:gd name="connsiteX8" fmla="*/ 0 w 6105746"/>
              <a:gd name="connsiteY8" fmla="*/ 6862607 h 6883872"/>
              <a:gd name="connsiteX0" fmla="*/ 0 w 6105746"/>
              <a:gd name="connsiteY0" fmla="*/ 6862607 h 6883872"/>
              <a:gd name="connsiteX1" fmla="*/ 11740 w 6105746"/>
              <a:gd name="connsiteY1" fmla="*/ 5783166 h 6883872"/>
              <a:gd name="connsiteX2" fmla="*/ 5002692 w 6105746"/>
              <a:gd name="connsiteY2" fmla="*/ 5785544 h 6883872"/>
              <a:gd name="connsiteX3" fmla="*/ 5006975 w 6105746"/>
              <a:gd name="connsiteY3" fmla="*/ 1084846 h 6883872"/>
              <a:gd name="connsiteX4" fmla="*/ 6350 w 6105746"/>
              <a:gd name="connsiteY4" fmla="*/ 1091342 h 6883872"/>
              <a:gd name="connsiteX5" fmla="*/ 7768 w 6105746"/>
              <a:gd name="connsiteY5" fmla="*/ 0 h 6883872"/>
              <a:gd name="connsiteX6" fmla="*/ 6099544 w 6105746"/>
              <a:gd name="connsiteY6" fmla="*/ 4607 h 6883872"/>
              <a:gd name="connsiteX7" fmla="*/ 6105746 w 6105746"/>
              <a:gd name="connsiteY7" fmla="*/ 6883872 h 6883872"/>
              <a:gd name="connsiteX8" fmla="*/ 0 w 6105746"/>
              <a:gd name="connsiteY8" fmla="*/ 6862607 h 688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5746" h="6883872">
                <a:moveTo>
                  <a:pt x="0" y="6862607"/>
                </a:moveTo>
                <a:cubicBezTo>
                  <a:pt x="6380" y="6418299"/>
                  <a:pt x="15417" y="6156457"/>
                  <a:pt x="11740" y="5783166"/>
                </a:cubicBezTo>
                <a:lnTo>
                  <a:pt x="5002692" y="5785544"/>
                </a:lnTo>
                <a:cubicBezTo>
                  <a:pt x="5006029" y="4860069"/>
                  <a:pt x="5002810" y="1639467"/>
                  <a:pt x="5006975" y="1084846"/>
                </a:cubicBezTo>
                <a:lnTo>
                  <a:pt x="6350" y="1091342"/>
                </a:lnTo>
                <a:cubicBezTo>
                  <a:pt x="12006" y="715215"/>
                  <a:pt x="-812" y="514483"/>
                  <a:pt x="7768" y="0"/>
                </a:cubicBezTo>
                <a:lnTo>
                  <a:pt x="6099544" y="4607"/>
                </a:lnTo>
                <a:cubicBezTo>
                  <a:pt x="6101611" y="2297695"/>
                  <a:pt x="6103679" y="4590784"/>
                  <a:pt x="6105746" y="6883872"/>
                </a:cubicBezTo>
                <a:lnTo>
                  <a:pt x="0" y="6862607"/>
                </a:lnTo>
                <a:close/>
              </a:path>
            </a:pathLst>
          </a:custGeom>
          <a:solidFill>
            <a:schemeClr val="bg2">
              <a:lumMod val="95000"/>
            </a:schemeClr>
          </a:solidFill>
        </p:spPr>
        <p:txBody>
          <a:bodyPr anchor="ctr" anchorCtr="0">
            <a:noAutofit/>
          </a:bodyPr>
          <a:lstStyle>
            <a:lvl1pPr algn="ctr">
              <a:defRPr sz="1600" cap="all" spc="300" baseline="0">
                <a:latin typeface="+mj-lt"/>
              </a:defRPr>
            </a:lvl1pPr>
          </a:lstStyle>
          <a:p>
            <a:endParaRPr lang="en-US" dirty="0"/>
          </a:p>
        </p:txBody>
      </p:sp>
      <p:sp>
        <p:nvSpPr>
          <p:cNvPr id="6" name="Rectangle 5">
            <a:extLst>
              <a:ext uri="{FF2B5EF4-FFF2-40B4-BE49-F238E27FC236}">
                <a16:creationId xmlns:a16="http://schemas.microsoft.com/office/drawing/2014/main" id="{CB42310B-884E-0545-8841-B8BEF7433D00}"/>
              </a:ext>
            </a:extLst>
          </p:cNvPr>
          <p:cNvSpPr/>
          <p:nvPr userDrawn="1"/>
        </p:nvSpPr>
        <p:spPr>
          <a:xfrm>
            <a:off x="0" y="0"/>
            <a:ext cx="6096000" cy="6858000"/>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id-ID"/>
          </a:p>
        </p:txBody>
      </p:sp>
      <p:sp>
        <p:nvSpPr>
          <p:cNvPr id="7" name="Rectangle 6">
            <a:extLst>
              <a:ext uri="{FF2B5EF4-FFF2-40B4-BE49-F238E27FC236}">
                <a16:creationId xmlns:a16="http://schemas.microsoft.com/office/drawing/2014/main" id="{EA809399-425C-5741-80CD-74E251607F40}"/>
              </a:ext>
            </a:extLst>
          </p:cNvPr>
          <p:cNvSpPr/>
          <p:nvPr userDrawn="1"/>
        </p:nvSpPr>
        <p:spPr>
          <a:xfrm>
            <a:off x="1099279" y="1079292"/>
            <a:ext cx="9993442" cy="46994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id-ID"/>
          </a:p>
        </p:txBody>
      </p:sp>
      <p:sp>
        <p:nvSpPr>
          <p:cNvPr id="3" name="Text Placeholder 2">
            <a:extLst>
              <a:ext uri="{FF2B5EF4-FFF2-40B4-BE49-F238E27FC236}">
                <a16:creationId xmlns:a16="http://schemas.microsoft.com/office/drawing/2014/main" id="{83C62932-BA5B-1C48-B2F0-016944E0D032}"/>
              </a:ext>
            </a:extLst>
          </p:cNvPr>
          <p:cNvSpPr>
            <a:spLocks noGrp="1"/>
          </p:cNvSpPr>
          <p:nvPr>
            <p:ph type="body" sz="quarter" idx="13" hasCustomPrompt="1"/>
          </p:nvPr>
        </p:nvSpPr>
        <p:spPr>
          <a:xfrm>
            <a:off x="2625665" y="1876426"/>
            <a:ext cx="6940671" cy="2463345"/>
          </a:xfrm>
        </p:spPr>
        <p:txBody>
          <a:bodyPr anchor="ctr" anchorCtr="0">
            <a:noAutofit/>
          </a:bodyPr>
          <a:lstStyle>
            <a:lvl1pPr marL="0" indent="0" algn="ctr">
              <a:lnSpc>
                <a:spcPts val="3400"/>
              </a:lnSpc>
              <a:buFontTx/>
              <a:buNone/>
              <a:defRPr sz="2400" baseline="0">
                <a:latin typeface="+mj-lt"/>
              </a:defRPr>
            </a:lvl1pPr>
            <a:lvl2pPr marL="457200" indent="0">
              <a:buFontTx/>
              <a:buNone/>
              <a:defRPr sz="3600" baseline="0"/>
            </a:lvl2pPr>
            <a:lvl3pPr marL="914400" indent="0">
              <a:buFontTx/>
              <a:buNone/>
              <a:defRPr sz="3600" baseline="0"/>
            </a:lvl3pPr>
            <a:lvl4pPr marL="1371600" indent="0">
              <a:buFontTx/>
              <a:buNone/>
              <a:defRPr sz="3600" baseline="0"/>
            </a:lvl4pPr>
            <a:lvl5pPr marL="1828800" indent="0">
              <a:buFontTx/>
              <a:buNone/>
              <a:defRPr sz="3600" baseline="0"/>
            </a:lvl5pPr>
          </a:lstStyle>
          <a:p>
            <a:pPr lvl="0"/>
            <a:r>
              <a:rPr lang="en-US" dirty="0"/>
              <a:t>Pull quote</a:t>
            </a:r>
          </a:p>
        </p:txBody>
      </p:sp>
      <p:sp>
        <p:nvSpPr>
          <p:cNvPr id="13" name="Text Placeholder 2">
            <a:extLst>
              <a:ext uri="{FF2B5EF4-FFF2-40B4-BE49-F238E27FC236}">
                <a16:creationId xmlns:a16="http://schemas.microsoft.com/office/drawing/2014/main" id="{FDC4DE86-7A7F-2245-A423-E10EA4C6D408}"/>
              </a:ext>
            </a:extLst>
          </p:cNvPr>
          <p:cNvSpPr>
            <a:spLocks noGrp="1"/>
          </p:cNvSpPr>
          <p:nvPr>
            <p:ph type="body" sz="quarter" idx="14" hasCustomPrompt="1"/>
          </p:nvPr>
        </p:nvSpPr>
        <p:spPr>
          <a:xfrm>
            <a:off x="2590800" y="4773524"/>
            <a:ext cx="7010400" cy="715107"/>
          </a:xfrm>
        </p:spPr>
        <p:txBody>
          <a:bodyPr>
            <a:noAutofit/>
          </a:bodyPr>
          <a:lstStyle>
            <a:lvl1pPr marL="0" indent="0" algn="ctr">
              <a:buFontTx/>
              <a:buNone/>
              <a:defRPr sz="1400" b="1" i="0" cap="all" spc="200" baseline="0">
                <a:solidFill>
                  <a:schemeClr val="accent2"/>
                </a:solidFill>
              </a:defRPr>
            </a:lvl1pPr>
            <a:lvl2pPr marL="457200" indent="0" algn="ctr">
              <a:buFontTx/>
              <a:buNone/>
              <a:defRPr sz="1400" b="1" i="0" cap="all" spc="200" baseline="0">
                <a:solidFill>
                  <a:schemeClr val="accent2"/>
                </a:solidFill>
              </a:defRPr>
            </a:lvl2pPr>
            <a:lvl3pPr marL="914400" indent="0" algn="ctr">
              <a:buFontTx/>
              <a:buNone/>
              <a:defRPr sz="1400" b="1" i="0" cap="all" spc="200" baseline="0">
                <a:solidFill>
                  <a:schemeClr val="accent2"/>
                </a:solidFill>
              </a:defRPr>
            </a:lvl3pPr>
            <a:lvl4pPr marL="1371600" indent="0" algn="ctr">
              <a:buFontTx/>
              <a:buNone/>
              <a:defRPr sz="1400" b="1" i="0" cap="all" spc="200" baseline="0">
                <a:solidFill>
                  <a:schemeClr val="accent2"/>
                </a:solidFill>
              </a:defRPr>
            </a:lvl4pPr>
            <a:lvl5pPr marL="1828800" indent="0" algn="ctr">
              <a:buFontTx/>
              <a:buNone/>
              <a:defRPr sz="1400" b="1" i="0" cap="all" spc="200" baseline="0">
                <a:solidFill>
                  <a:schemeClr val="accent2"/>
                </a:solidFill>
              </a:defRPr>
            </a:lvl5pPr>
          </a:lstStyle>
          <a:p>
            <a:pPr lvl="0"/>
            <a:r>
              <a:rPr lang="en-US" dirty="0"/>
              <a:t> — Attribution — </a:t>
            </a:r>
          </a:p>
        </p:txBody>
      </p:sp>
    </p:spTree>
    <p:extLst>
      <p:ext uri="{BB962C8B-B14F-4D97-AF65-F5344CB8AC3E}">
        <p14:creationId xmlns:p14="http://schemas.microsoft.com/office/powerpoint/2010/main" val="48030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LAVOR BOUNC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931E9-3382-0B46-97DF-F8F0DF46CF25}"/>
              </a:ext>
            </a:extLst>
          </p:cNvPr>
          <p:cNvSpPr>
            <a:spLocks noGrp="1"/>
          </p:cNvSpPr>
          <p:nvPr>
            <p:ph type="title" hasCustomPrompt="1"/>
          </p:nvPr>
        </p:nvSpPr>
        <p:spPr>
          <a:xfrm>
            <a:off x="381000" y="487279"/>
            <a:ext cx="6661263" cy="703848"/>
          </a:xfrm>
        </p:spPr>
        <p:txBody>
          <a:bodyPr anchor="t" anchorCtr="0">
            <a:noAutofit/>
          </a:bodyPr>
          <a:lstStyle>
            <a:lvl1pPr>
              <a:defRPr sz="3600" baseline="0">
                <a:solidFill>
                  <a:schemeClr val="accent2"/>
                </a:solidFill>
              </a:defRPr>
            </a:lvl1pPr>
          </a:lstStyle>
          <a:p>
            <a:r>
              <a:rPr lang="en-US" dirty="0"/>
              <a:t>Click to edit </a:t>
            </a:r>
            <a:br>
              <a:rPr lang="en-US" dirty="0"/>
            </a:br>
            <a:r>
              <a:rPr lang="en-US" dirty="0"/>
              <a:t>Master title style</a:t>
            </a:r>
          </a:p>
        </p:txBody>
      </p:sp>
      <p:sp>
        <p:nvSpPr>
          <p:cNvPr id="6" name="Text Placeholder 8">
            <a:extLst>
              <a:ext uri="{FF2B5EF4-FFF2-40B4-BE49-F238E27FC236}">
                <a16:creationId xmlns:a16="http://schemas.microsoft.com/office/drawing/2014/main" id="{8C530DDC-9365-EC43-99C6-0A0AF3240AA9}"/>
              </a:ext>
            </a:extLst>
          </p:cNvPr>
          <p:cNvSpPr>
            <a:spLocks noGrp="1"/>
          </p:cNvSpPr>
          <p:nvPr>
            <p:ph type="body" sz="quarter" idx="12"/>
          </p:nvPr>
        </p:nvSpPr>
        <p:spPr>
          <a:xfrm>
            <a:off x="8500872" y="6011780"/>
            <a:ext cx="3514344" cy="645052"/>
          </a:xfrm>
        </p:spPr>
        <p:txBody>
          <a:bodyPr anchor="b" anchorCtr="0">
            <a:noAutofit/>
          </a:bodyPr>
          <a:lstStyle>
            <a:lvl1pPr marL="0" indent="0" algn="r">
              <a:buFontTx/>
              <a:buNone/>
              <a:defRPr sz="1800" b="0" i="0" baseline="0">
                <a:solidFill>
                  <a:schemeClr val="tx1"/>
                </a:solidFill>
                <a:latin typeface="+mj-lt"/>
                <a:cs typeface="Calibri Light" panose="020F0302020204030204" pitchFamily="34" charset="0"/>
              </a:defRPr>
            </a:lvl1pPr>
            <a:lvl2pPr marL="457200" indent="0">
              <a:buFontTx/>
              <a:buNone/>
              <a:defRPr sz="1400" b="0" i="0" baseline="0">
                <a:solidFill>
                  <a:schemeClr val="tx1"/>
                </a:solidFill>
                <a:latin typeface="+mj-lt"/>
                <a:cs typeface="Calibri Light" panose="020F0302020204030204" pitchFamily="34" charset="0"/>
              </a:defRPr>
            </a:lvl2pPr>
            <a:lvl3pPr marL="914400" indent="0">
              <a:buFontTx/>
              <a:buNone/>
              <a:defRPr sz="1400" b="0" i="0" baseline="0">
                <a:solidFill>
                  <a:schemeClr val="tx1"/>
                </a:solidFill>
                <a:latin typeface="+mj-lt"/>
                <a:cs typeface="Calibri Light" panose="020F0302020204030204" pitchFamily="34" charset="0"/>
              </a:defRPr>
            </a:lvl3pPr>
            <a:lvl4pPr marL="1371600" indent="0">
              <a:buFontTx/>
              <a:buNone/>
              <a:defRPr sz="1400" b="0" i="0" baseline="0">
                <a:solidFill>
                  <a:schemeClr val="tx1"/>
                </a:solidFill>
                <a:latin typeface="+mj-lt"/>
                <a:cs typeface="Calibri Light" panose="020F0302020204030204" pitchFamily="34" charset="0"/>
              </a:defRPr>
            </a:lvl4pPr>
            <a:lvl5pPr marL="1828800" indent="0">
              <a:buFontTx/>
              <a:buNone/>
              <a:defRPr sz="1400" b="0" i="0" baseline="0">
                <a:solidFill>
                  <a:schemeClr val="tx1"/>
                </a:solidFill>
                <a:latin typeface="+mj-lt"/>
                <a:cs typeface="Calibri Light" panose="020F0302020204030204" pitchFamily="34" charset="0"/>
              </a:defRPr>
            </a:lvl5pPr>
          </a:lstStyle>
          <a:p>
            <a:pPr lvl="0"/>
            <a:r>
              <a:rPr lang="en-US" dirty="0"/>
              <a:t>Click to edit Master text styles</a:t>
            </a:r>
          </a:p>
        </p:txBody>
      </p:sp>
    </p:spTree>
    <p:extLst>
      <p:ext uri="{BB962C8B-B14F-4D97-AF65-F5344CB8AC3E}">
        <p14:creationId xmlns:p14="http://schemas.microsoft.com/office/powerpoint/2010/main" val="1261680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L TEXT (with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24EDCBD-E991-9846-BD50-8FAE2586531D}"/>
              </a:ext>
            </a:extLst>
          </p:cNvPr>
          <p:cNvSpPr/>
          <p:nvPr userDrawn="1"/>
        </p:nvSpPr>
        <p:spPr>
          <a:xfrm>
            <a:off x="0" y="2670628"/>
            <a:ext cx="12192000" cy="41873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3931E9-3382-0B46-97DF-F8F0DF46CF25}"/>
              </a:ext>
            </a:extLst>
          </p:cNvPr>
          <p:cNvSpPr>
            <a:spLocks noGrp="1"/>
          </p:cNvSpPr>
          <p:nvPr>
            <p:ph type="title" hasCustomPrompt="1"/>
          </p:nvPr>
        </p:nvSpPr>
        <p:spPr>
          <a:xfrm>
            <a:off x="381000" y="1117600"/>
            <a:ext cx="5032829" cy="1220155"/>
          </a:xfrm>
        </p:spPr>
        <p:txBody>
          <a:bodyPr anchor="b" anchorCtr="0">
            <a:noAutofit/>
          </a:bodyPr>
          <a:lstStyle>
            <a:lvl1pPr algn="r">
              <a:defRPr sz="3600" baseline="0">
                <a:solidFill>
                  <a:schemeClr val="accent2"/>
                </a:solidFill>
              </a:defRPr>
            </a:lvl1pPr>
          </a:lstStyle>
          <a:p>
            <a:r>
              <a:rPr lang="en-US" dirty="0"/>
              <a:t>Click to edit </a:t>
            </a:r>
            <a:br>
              <a:rPr lang="en-US" dirty="0"/>
            </a:br>
            <a:r>
              <a:rPr lang="en-US" dirty="0"/>
              <a:t>Master title style</a:t>
            </a:r>
          </a:p>
        </p:txBody>
      </p:sp>
      <p:sp>
        <p:nvSpPr>
          <p:cNvPr id="6" name="Text Placeholder 8">
            <a:extLst>
              <a:ext uri="{FF2B5EF4-FFF2-40B4-BE49-F238E27FC236}">
                <a16:creationId xmlns:a16="http://schemas.microsoft.com/office/drawing/2014/main" id="{8C530DDC-9365-EC43-99C6-0A0AF3240AA9}"/>
              </a:ext>
            </a:extLst>
          </p:cNvPr>
          <p:cNvSpPr>
            <a:spLocks noGrp="1"/>
          </p:cNvSpPr>
          <p:nvPr>
            <p:ph type="body" sz="quarter" idx="12"/>
          </p:nvPr>
        </p:nvSpPr>
        <p:spPr>
          <a:xfrm>
            <a:off x="5515429" y="3091544"/>
            <a:ext cx="5892799" cy="3135086"/>
          </a:xfrm>
        </p:spPr>
        <p:txBody>
          <a:bodyPr>
            <a:noAutofit/>
          </a:bodyPr>
          <a:lstStyle>
            <a:lvl1pPr marL="0" indent="0">
              <a:lnSpc>
                <a:spcPts val="3400"/>
              </a:lnSpc>
              <a:buFontTx/>
              <a:buNone/>
              <a:defRPr sz="2200" b="0" i="0" baseline="0">
                <a:solidFill>
                  <a:schemeClr val="bg2"/>
                </a:solidFill>
                <a:latin typeface="+mj-lt"/>
                <a:cs typeface="Calibri Light" panose="020F0302020204030204" pitchFamily="34" charset="0"/>
              </a:defRPr>
            </a:lvl1pPr>
            <a:lvl2pPr marL="457200" indent="0">
              <a:buFontTx/>
              <a:buNone/>
              <a:defRPr sz="1400" b="0" i="0" baseline="0">
                <a:solidFill>
                  <a:schemeClr val="tx1"/>
                </a:solidFill>
                <a:latin typeface="+mj-lt"/>
                <a:cs typeface="Calibri Light" panose="020F0302020204030204" pitchFamily="34" charset="0"/>
              </a:defRPr>
            </a:lvl2pPr>
            <a:lvl3pPr marL="914400" indent="0">
              <a:buFontTx/>
              <a:buNone/>
              <a:defRPr sz="1400" b="0" i="0" baseline="0">
                <a:solidFill>
                  <a:schemeClr val="tx1"/>
                </a:solidFill>
                <a:latin typeface="+mj-lt"/>
                <a:cs typeface="Calibri Light" panose="020F0302020204030204" pitchFamily="34" charset="0"/>
              </a:defRPr>
            </a:lvl3pPr>
            <a:lvl4pPr marL="1371600" indent="0">
              <a:buFontTx/>
              <a:buNone/>
              <a:defRPr sz="1400" b="0" i="0" baseline="0">
                <a:solidFill>
                  <a:schemeClr val="tx1"/>
                </a:solidFill>
                <a:latin typeface="+mj-lt"/>
                <a:cs typeface="Calibri Light" panose="020F0302020204030204" pitchFamily="34" charset="0"/>
              </a:defRPr>
            </a:lvl4pPr>
            <a:lvl5pPr marL="1828800" indent="0">
              <a:buFontTx/>
              <a:buNone/>
              <a:defRPr sz="1400" b="0" i="0" baseline="0">
                <a:solidFill>
                  <a:schemeClr val="tx1"/>
                </a:solidFill>
                <a:latin typeface="+mj-lt"/>
                <a:cs typeface="Calibri Light" panose="020F0302020204030204" pitchFamily="34" charset="0"/>
              </a:defRPr>
            </a:lvl5pPr>
          </a:lstStyle>
          <a:p>
            <a:pPr lvl="0"/>
            <a:r>
              <a:rPr lang="en-US" dirty="0"/>
              <a:t>Click to edit Master text styles</a:t>
            </a:r>
          </a:p>
        </p:txBody>
      </p:sp>
    </p:spTree>
    <p:extLst>
      <p:ext uri="{BB962C8B-B14F-4D97-AF65-F5344CB8AC3E}">
        <p14:creationId xmlns:p14="http://schemas.microsoft.com/office/powerpoint/2010/main" val="3482565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L TEXT (no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24EDCBD-E991-9846-BD50-8FAE2586531D}"/>
              </a:ext>
            </a:extLst>
          </p:cNvPr>
          <p:cNvSpPr/>
          <p:nvPr userDrawn="1"/>
        </p:nvSpPr>
        <p:spPr>
          <a:xfrm>
            <a:off x="8735076" y="0"/>
            <a:ext cx="3456924"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3931E9-3382-0B46-97DF-F8F0DF46CF25}"/>
              </a:ext>
            </a:extLst>
          </p:cNvPr>
          <p:cNvSpPr>
            <a:spLocks noGrp="1"/>
          </p:cNvSpPr>
          <p:nvPr>
            <p:ph type="title" hasCustomPrompt="1"/>
          </p:nvPr>
        </p:nvSpPr>
        <p:spPr>
          <a:xfrm>
            <a:off x="690342" y="593452"/>
            <a:ext cx="7522219" cy="5676719"/>
          </a:xfrm>
        </p:spPr>
        <p:txBody>
          <a:bodyPr anchor="ctr" anchorCtr="0">
            <a:noAutofit/>
          </a:bodyPr>
          <a:lstStyle>
            <a:lvl1pPr algn="l">
              <a:lnSpc>
                <a:spcPts val="4000"/>
              </a:lnSpc>
              <a:defRPr sz="3000" b="0" i="0" spc="0" baseline="0">
                <a:solidFill>
                  <a:schemeClr val="accent2"/>
                </a:solidFill>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2964426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EAKER">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FD8CF3E-498B-6F48-9D74-F8AD27526C51}"/>
              </a:ext>
            </a:extLst>
          </p:cNvPr>
          <p:cNvSpPr>
            <a:spLocks noGrp="1"/>
          </p:cNvSpPr>
          <p:nvPr>
            <p:ph type="pic" sz="quarter" idx="11"/>
          </p:nvPr>
        </p:nvSpPr>
        <p:spPr>
          <a:xfrm>
            <a:off x="1" y="2677026"/>
            <a:ext cx="12192000" cy="4180974"/>
          </a:xfrm>
          <a:solidFill>
            <a:schemeClr val="bg2">
              <a:lumMod val="95000"/>
            </a:schemeClr>
          </a:solidFill>
        </p:spPr>
        <p:txBody>
          <a:bodyPr anchor="ctr" anchorCtr="0">
            <a:noAutofit/>
          </a:bodyPr>
          <a:lstStyle>
            <a:lvl1pPr algn="ctr">
              <a:defRPr sz="1600" cap="all" spc="300" baseline="0">
                <a:latin typeface="+mj-lt"/>
              </a:defRPr>
            </a:lvl1pPr>
          </a:lstStyle>
          <a:p>
            <a:endParaRPr lang="en-US" dirty="0"/>
          </a:p>
        </p:txBody>
      </p:sp>
      <p:sp>
        <p:nvSpPr>
          <p:cNvPr id="2" name="Title 1">
            <a:extLst>
              <a:ext uri="{FF2B5EF4-FFF2-40B4-BE49-F238E27FC236}">
                <a16:creationId xmlns:a16="http://schemas.microsoft.com/office/drawing/2014/main" id="{2A3931E9-3382-0B46-97DF-F8F0DF46CF25}"/>
              </a:ext>
            </a:extLst>
          </p:cNvPr>
          <p:cNvSpPr>
            <a:spLocks noGrp="1"/>
          </p:cNvSpPr>
          <p:nvPr>
            <p:ph type="title" hasCustomPrompt="1"/>
          </p:nvPr>
        </p:nvSpPr>
        <p:spPr>
          <a:xfrm>
            <a:off x="381000" y="487279"/>
            <a:ext cx="6661263" cy="703848"/>
          </a:xfrm>
        </p:spPr>
        <p:txBody>
          <a:bodyPr anchor="t" anchorCtr="0">
            <a:noAutofit/>
          </a:bodyPr>
          <a:lstStyle>
            <a:lvl1pPr>
              <a:defRPr sz="3600" baseline="0">
                <a:solidFill>
                  <a:schemeClr val="accent2"/>
                </a:solidFill>
              </a:defRPr>
            </a:lvl1pPr>
          </a:lstStyle>
          <a:p>
            <a:r>
              <a:rPr lang="en-US" dirty="0"/>
              <a:t>Click to edit </a:t>
            </a:r>
            <a:br>
              <a:rPr lang="en-US" dirty="0"/>
            </a:br>
            <a:r>
              <a:rPr lang="en-US" dirty="0"/>
              <a:t>Master title style</a:t>
            </a:r>
          </a:p>
        </p:txBody>
      </p:sp>
      <p:sp>
        <p:nvSpPr>
          <p:cNvPr id="6" name="Text Placeholder 8">
            <a:extLst>
              <a:ext uri="{FF2B5EF4-FFF2-40B4-BE49-F238E27FC236}">
                <a16:creationId xmlns:a16="http://schemas.microsoft.com/office/drawing/2014/main" id="{8C530DDC-9365-EC43-99C6-0A0AF3240AA9}"/>
              </a:ext>
            </a:extLst>
          </p:cNvPr>
          <p:cNvSpPr>
            <a:spLocks noGrp="1"/>
          </p:cNvSpPr>
          <p:nvPr>
            <p:ph type="body" sz="quarter" idx="12"/>
          </p:nvPr>
        </p:nvSpPr>
        <p:spPr>
          <a:xfrm>
            <a:off x="381000" y="1614238"/>
            <a:ext cx="6651458" cy="846220"/>
          </a:xfrm>
        </p:spPr>
        <p:txBody>
          <a:bodyPr>
            <a:noAutofit/>
          </a:bodyPr>
          <a:lstStyle>
            <a:lvl1pPr marL="0" indent="0">
              <a:buFontTx/>
              <a:buNone/>
              <a:defRPr sz="1800" b="0" i="0" baseline="0">
                <a:solidFill>
                  <a:schemeClr val="tx1"/>
                </a:solidFill>
                <a:latin typeface="+mj-lt"/>
                <a:cs typeface="Calibri Light" panose="020F0302020204030204" pitchFamily="34" charset="0"/>
              </a:defRPr>
            </a:lvl1pPr>
            <a:lvl2pPr marL="457200" indent="0">
              <a:buFontTx/>
              <a:buNone/>
              <a:defRPr sz="1400" b="0" i="0" baseline="0">
                <a:solidFill>
                  <a:schemeClr val="tx1"/>
                </a:solidFill>
                <a:latin typeface="+mj-lt"/>
                <a:cs typeface="Calibri Light" panose="020F0302020204030204" pitchFamily="34" charset="0"/>
              </a:defRPr>
            </a:lvl2pPr>
            <a:lvl3pPr marL="914400" indent="0">
              <a:buFontTx/>
              <a:buNone/>
              <a:defRPr sz="1400" b="0" i="0" baseline="0">
                <a:solidFill>
                  <a:schemeClr val="tx1"/>
                </a:solidFill>
                <a:latin typeface="+mj-lt"/>
                <a:cs typeface="Calibri Light" panose="020F0302020204030204" pitchFamily="34" charset="0"/>
              </a:defRPr>
            </a:lvl3pPr>
            <a:lvl4pPr marL="1371600" indent="0">
              <a:buFontTx/>
              <a:buNone/>
              <a:defRPr sz="1400" b="0" i="0" baseline="0">
                <a:solidFill>
                  <a:schemeClr val="tx1"/>
                </a:solidFill>
                <a:latin typeface="+mj-lt"/>
                <a:cs typeface="Calibri Light" panose="020F0302020204030204" pitchFamily="34" charset="0"/>
              </a:defRPr>
            </a:lvl4pPr>
            <a:lvl5pPr marL="1828800" indent="0">
              <a:buFontTx/>
              <a:buNone/>
              <a:defRPr sz="1400" b="0" i="0" baseline="0">
                <a:solidFill>
                  <a:schemeClr val="tx1"/>
                </a:solidFill>
                <a:latin typeface="+mj-lt"/>
                <a:cs typeface="Calibri Light" panose="020F0302020204030204" pitchFamily="34" charset="0"/>
              </a:defRPr>
            </a:lvl5pPr>
          </a:lstStyle>
          <a:p>
            <a:pPr lvl="0"/>
            <a:r>
              <a:rPr lang="en-US" dirty="0"/>
              <a:t>Click to edit Master text styles</a:t>
            </a:r>
          </a:p>
        </p:txBody>
      </p:sp>
    </p:spTree>
    <p:extLst>
      <p:ext uri="{BB962C8B-B14F-4D97-AF65-F5344CB8AC3E}">
        <p14:creationId xmlns:p14="http://schemas.microsoft.com/office/powerpoint/2010/main" val="575635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EAKER (with lis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FD8CF3E-498B-6F48-9D74-F8AD27526C51}"/>
              </a:ext>
            </a:extLst>
          </p:cNvPr>
          <p:cNvSpPr>
            <a:spLocks noGrp="1"/>
          </p:cNvSpPr>
          <p:nvPr>
            <p:ph type="pic" sz="quarter" idx="11"/>
          </p:nvPr>
        </p:nvSpPr>
        <p:spPr>
          <a:xfrm>
            <a:off x="1" y="2677026"/>
            <a:ext cx="12192000" cy="4180974"/>
          </a:xfrm>
          <a:solidFill>
            <a:schemeClr val="bg2">
              <a:lumMod val="95000"/>
            </a:schemeClr>
          </a:solidFill>
        </p:spPr>
        <p:txBody>
          <a:bodyPr anchor="ctr" anchorCtr="0">
            <a:noAutofit/>
          </a:bodyPr>
          <a:lstStyle>
            <a:lvl1pPr algn="ctr">
              <a:defRPr sz="1600" cap="all" spc="300" baseline="0">
                <a:latin typeface="+mj-lt"/>
              </a:defRPr>
            </a:lvl1pPr>
          </a:lstStyle>
          <a:p>
            <a:endParaRPr lang="en-US" dirty="0"/>
          </a:p>
        </p:txBody>
      </p:sp>
      <p:sp>
        <p:nvSpPr>
          <p:cNvPr id="2" name="Title 1">
            <a:extLst>
              <a:ext uri="{FF2B5EF4-FFF2-40B4-BE49-F238E27FC236}">
                <a16:creationId xmlns:a16="http://schemas.microsoft.com/office/drawing/2014/main" id="{2A3931E9-3382-0B46-97DF-F8F0DF46CF25}"/>
              </a:ext>
            </a:extLst>
          </p:cNvPr>
          <p:cNvSpPr>
            <a:spLocks noGrp="1"/>
          </p:cNvSpPr>
          <p:nvPr>
            <p:ph type="title" hasCustomPrompt="1"/>
          </p:nvPr>
        </p:nvSpPr>
        <p:spPr>
          <a:xfrm>
            <a:off x="381000" y="487279"/>
            <a:ext cx="6661263" cy="703848"/>
          </a:xfrm>
        </p:spPr>
        <p:txBody>
          <a:bodyPr anchor="t" anchorCtr="0">
            <a:noAutofit/>
          </a:bodyPr>
          <a:lstStyle>
            <a:lvl1pPr>
              <a:defRPr sz="3600" baseline="0">
                <a:solidFill>
                  <a:schemeClr val="accent2"/>
                </a:solidFill>
              </a:defRPr>
            </a:lvl1pPr>
          </a:lstStyle>
          <a:p>
            <a:r>
              <a:rPr lang="en-US" dirty="0"/>
              <a:t>Click to edit </a:t>
            </a:r>
            <a:br>
              <a:rPr lang="en-US" dirty="0"/>
            </a:br>
            <a:r>
              <a:rPr lang="en-US" dirty="0"/>
              <a:t>Master title style</a:t>
            </a:r>
          </a:p>
        </p:txBody>
      </p:sp>
      <p:sp>
        <p:nvSpPr>
          <p:cNvPr id="9" name="Text Placeholder 8">
            <a:extLst>
              <a:ext uri="{FF2B5EF4-FFF2-40B4-BE49-F238E27FC236}">
                <a16:creationId xmlns:a16="http://schemas.microsoft.com/office/drawing/2014/main" id="{5B9A0B57-0B34-B642-BEF2-9311E15BD124}"/>
              </a:ext>
            </a:extLst>
          </p:cNvPr>
          <p:cNvSpPr>
            <a:spLocks noGrp="1"/>
          </p:cNvSpPr>
          <p:nvPr>
            <p:ph type="body" sz="quarter" idx="10"/>
          </p:nvPr>
        </p:nvSpPr>
        <p:spPr>
          <a:xfrm>
            <a:off x="8434136" y="2095028"/>
            <a:ext cx="1979195" cy="4161392"/>
          </a:xfrm>
        </p:spPr>
        <p:txBody>
          <a:bodyPr>
            <a:noAutofit/>
          </a:bodyPr>
          <a:lstStyle>
            <a:lvl1pPr marL="0" indent="0" algn="ctr" defTabSz="914400" rtl="0" eaLnBrk="1" latinLnBrk="0" hangingPunct="1">
              <a:lnSpc>
                <a:spcPct val="90000"/>
              </a:lnSpc>
              <a:spcBef>
                <a:spcPts val="4000"/>
              </a:spcBef>
              <a:buFont typeface="Arial" panose="020B0604020202020204" pitchFamily="34" charset="0"/>
              <a:buNone/>
              <a:defRPr lang="en-US" sz="2400" b="0" i="0" kern="1200" cap="all" spc="300" baseline="0" dirty="0" smtClean="0">
                <a:solidFill>
                  <a:schemeClr val="accent2"/>
                </a:solidFill>
                <a:latin typeface="+mj-lt"/>
                <a:ea typeface="+mn-ea"/>
                <a:cs typeface="Calibri Light" panose="020F0302020204030204" pitchFamily="34" charset="0"/>
              </a:defRPr>
            </a:lvl1pPr>
            <a:lvl2pPr marL="742950" indent="-285750">
              <a:buFont typeface="Arial" panose="020B0604020202020204" pitchFamily="34" charset="0"/>
              <a:buChar char="•"/>
              <a:defRPr sz="1800" b="1" i="0" cap="all" spc="100" baseline="0">
                <a:solidFill>
                  <a:schemeClr val="accent2"/>
                </a:solidFill>
                <a:latin typeface="+mn-lt"/>
                <a:cs typeface="Calibri Light" panose="020F0302020204030204" pitchFamily="34" charset="0"/>
              </a:defRPr>
            </a:lvl2pPr>
            <a:lvl3pPr marL="1200150" indent="-285750">
              <a:buFont typeface="Arial" panose="020B0604020202020204" pitchFamily="34" charset="0"/>
              <a:buChar char="•"/>
              <a:defRPr sz="1800" b="1" i="0" cap="all" spc="100" baseline="0">
                <a:solidFill>
                  <a:schemeClr val="accent2"/>
                </a:solidFill>
                <a:latin typeface="+mn-lt"/>
                <a:cs typeface="Calibri Light" panose="020F0302020204030204" pitchFamily="34" charset="0"/>
              </a:defRPr>
            </a:lvl3pPr>
            <a:lvl4pPr marL="1657350" indent="-285750">
              <a:buFont typeface="Arial" panose="020B0604020202020204" pitchFamily="34" charset="0"/>
              <a:buChar char="•"/>
              <a:defRPr sz="1800" b="1" i="0" cap="all" spc="100" baseline="0">
                <a:solidFill>
                  <a:schemeClr val="accent2"/>
                </a:solidFill>
                <a:latin typeface="+mn-lt"/>
                <a:cs typeface="Calibri Light" panose="020F0302020204030204" pitchFamily="34" charset="0"/>
              </a:defRPr>
            </a:lvl4pPr>
            <a:lvl5pPr marL="2114550" indent="-285750">
              <a:buFont typeface="Arial" panose="020B0604020202020204" pitchFamily="34" charset="0"/>
              <a:buChar char="•"/>
              <a:defRPr sz="1800" b="1" i="0" cap="all" spc="100" baseline="0">
                <a:solidFill>
                  <a:schemeClr val="accent2"/>
                </a:solidFill>
                <a:latin typeface="+mn-lt"/>
                <a:cs typeface="Calibri Light" panose="020F0302020204030204" pitchFamily="34" charset="0"/>
              </a:defRPr>
            </a:lvl5pPr>
          </a:lstStyle>
          <a:p>
            <a:pPr marL="0" lvl="0" indent="0" algn="ctr" defTabSz="914400" rtl="0" eaLnBrk="1" latinLnBrk="0" hangingPunct="1">
              <a:lnSpc>
                <a:spcPct val="90000"/>
              </a:lnSpc>
              <a:spcBef>
                <a:spcPts val="4000"/>
              </a:spcBef>
              <a:buFont typeface="Arial" panose="020B0604020202020204" pitchFamily="34" charset="0"/>
              <a:buNone/>
            </a:pPr>
            <a:r>
              <a:rPr lang="en-US" dirty="0"/>
              <a:t>Click </a:t>
            </a:r>
          </a:p>
          <a:p>
            <a:pPr marL="0" lvl="0" indent="0" algn="ctr" defTabSz="914400" rtl="0" eaLnBrk="1" latinLnBrk="0" hangingPunct="1">
              <a:lnSpc>
                <a:spcPct val="90000"/>
              </a:lnSpc>
              <a:spcBef>
                <a:spcPts val="4000"/>
              </a:spcBef>
              <a:buFont typeface="Arial" panose="020B0604020202020204" pitchFamily="34" charset="0"/>
              <a:buNone/>
            </a:pPr>
            <a:r>
              <a:rPr lang="en-US" dirty="0"/>
              <a:t>to edit </a:t>
            </a:r>
          </a:p>
          <a:p>
            <a:pPr marL="0" lvl="0" indent="0" algn="ctr" defTabSz="914400" rtl="0" eaLnBrk="1" latinLnBrk="0" hangingPunct="1">
              <a:lnSpc>
                <a:spcPct val="90000"/>
              </a:lnSpc>
              <a:spcBef>
                <a:spcPts val="4000"/>
              </a:spcBef>
              <a:buFont typeface="Arial" panose="020B0604020202020204" pitchFamily="34" charset="0"/>
              <a:buNone/>
            </a:pPr>
            <a:r>
              <a:rPr lang="en-US" dirty="0"/>
              <a:t>Master </a:t>
            </a:r>
          </a:p>
          <a:p>
            <a:pPr marL="0" lvl="0" indent="0" algn="ctr" defTabSz="914400" rtl="0" eaLnBrk="1" latinLnBrk="0" hangingPunct="1">
              <a:lnSpc>
                <a:spcPct val="90000"/>
              </a:lnSpc>
              <a:spcBef>
                <a:spcPts val="4000"/>
              </a:spcBef>
              <a:buFont typeface="Arial" panose="020B0604020202020204" pitchFamily="34" charset="0"/>
              <a:buNone/>
            </a:pPr>
            <a:r>
              <a:rPr lang="en-US" dirty="0"/>
              <a:t>text </a:t>
            </a:r>
          </a:p>
          <a:p>
            <a:pPr marL="0" lvl="0" indent="0" algn="ctr" defTabSz="914400" rtl="0" eaLnBrk="1" latinLnBrk="0" hangingPunct="1">
              <a:lnSpc>
                <a:spcPct val="90000"/>
              </a:lnSpc>
              <a:spcBef>
                <a:spcPts val="4000"/>
              </a:spcBef>
              <a:buFont typeface="Arial" panose="020B0604020202020204" pitchFamily="34" charset="0"/>
              <a:buNone/>
            </a:pPr>
            <a:r>
              <a:rPr lang="en-US" dirty="0"/>
              <a:t>styles</a:t>
            </a:r>
          </a:p>
        </p:txBody>
      </p:sp>
      <p:sp>
        <p:nvSpPr>
          <p:cNvPr id="6" name="Text Placeholder 8">
            <a:extLst>
              <a:ext uri="{FF2B5EF4-FFF2-40B4-BE49-F238E27FC236}">
                <a16:creationId xmlns:a16="http://schemas.microsoft.com/office/drawing/2014/main" id="{8C530DDC-9365-EC43-99C6-0A0AF3240AA9}"/>
              </a:ext>
            </a:extLst>
          </p:cNvPr>
          <p:cNvSpPr>
            <a:spLocks noGrp="1"/>
          </p:cNvSpPr>
          <p:nvPr>
            <p:ph type="body" sz="quarter" idx="12"/>
          </p:nvPr>
        </p:nvSpPr>
        <p:spPr>
          <a:xfrm>
            <a:off x="381000" y="1614238"/>
            <a:ext cx="6651458" cy="846220"/>
          </a:xfrm>
        </p:spPr>
        <p:txBody>
          <a:bodyPr>
            <a:noAutofit/>
          </a:bodyPr>
          <a:lstStyle>
            <a:lvl1pPr marL="0" indent="0">
              <a:buFontTx/>
              <a:buNone/>
              <a:defRPr sz="1800" b="0" i="0" baseline="0">
                <a:solidFill>
                  <a:schemeClr val="tx1"/>
                </a:solidFill>
                <a:latin typeface="+mj-lt"/>
                <a:cs typeface="Calibri Light" panose="020F0302020204030204" pitchFamily="34" charset="0"/>
              </a:defRPr>
            </a:lvl1pPr>
            <a:lvl2pPr marL="457200" indent="0">
              <a:buFontTx/>
              <a:buNone/>
              <a:defRPr sz="1400" b="0" i="0" baseline="0">
                <a:solidFill>
                  <a:schemeClr val="tx1"/>
                </a:solidFill>
                <a:latin typeface="+mj-lt"/>
                <a:cs typeface="Calibri Light" panose="020F0302020204030204" pitchFamily="34" charset="0"/>
              </a:defRPr>
            </a:lvl2pPr>
            <a:lvl3pPr marL="914400" indent="0">
              <a:buFontTx/>
              <a:buNone/>
              <a:defRPr sz="1400" b="0" i="0" baseline="0">
                <a:solidFill>
                  <a:schemeClr val="tx1"/>
                </a:solidFill>
                <a:latin typeface="+mj-lt"/>
                <a:cs typeface="Calibri Light" panose="020F0302020204030204" pitchFamily="34" charset="0"/>
              </a:defRPr>
            </a:lvl3pPr>
            <a:lvl4pPr marL="1371600" indent="0">
              <a:buFontTx/>
              <a:buNone/>
              <a:defRPr sz="1400" b="0" i="0" baseline="0">
                <a:solidFill>
                  <a:schemeClr val="tx1"/>
                </a:solidFill>
                <a:latin typeface="+mj-lt"/>
                <a:cs typeface="Calibri Light" panose="020F0302020204030204" pitchFamily="34" charset="0"/>
              </a:defRPr>
            </a:lvl4pPr>
            <a:lvl5pPr marL="1828800" indent="0">
              <a:buFontTx/>
              <a:buNone/>
              <a:defRPr sz="1400" b="0" i="0" baseline="0">
                <a:solidFill>
                  <a:schemeClr val="tx1"/>
                </a:solidFill>
                <a:latin typeface="+mj-lt"/>
                <a:cs typeface="Calibri Light" panose="020F0302020204030204" pitchFamily="34" charset="0"/>
              </a:defRPr>
            </a:lvl5pPr>
          </a:lstStyle>
          <a:p>
            <a:pPr lvl="0"/>
            <a:r>
              <a:rPr lang="en-US" dirty="0"/>
              <a:t>Click to edit Master text styles</a:t>
            </a:r>
          </a:p>
        </p:txBody>
      </p:sp>
    </p:spTree>
    <p:extLst>
      <p:ext uri="{BB962C8B-B14F-4D97-AF65-F5344CB8AC3E}">
        <p14:creationId xmlns:p14="http://schemas.microsoft.com/office/powerpoint/2010/main" val="4271905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B7C3F878-F5E8-489B-AC8A-64F2A7E22C28}" type="datetimeFigureOut">
              <a:rPr lang="en-US" smtClean="0"/>
              <a:pPr/>
              <a:t>7/22/2019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Autofit/>
          </a:bodyPr>
          <a:lstStyle>
            <a:lvl1pPr algn="r">
              <a:defRPr sz="1200">
                <a:solidFill>
                  <a:schemeClr val="tx1">
                    <a:tint val="75000"/>
                  </a:schemeClr>
                </a:solidFill>
              </a:defRPr>
            </a:lvl1pPr>
          </a:lstStyle>
          <a:p>
            <a:fld id="{651FC063-5EA9-49AF-AFAF-D68C9E82B23B}" type="slidenum">
              <a:rPr lang="en-US" smtClean="0"/>
              <a:pPr/>
              <a:t>‹#›</a:t>
            </a:fld>
            <a:endParaRPr lang="en-US" dirty="0"/>
          </a:p>
        </p:txBody>
      </p:sp>
    </p:spTree>
    <p:extLst>
      <p:ext uri="{BB962C8B-B14F-4D97-AF65-F5344CB8AC3E}">
        <p14:creationId xmlns:p14="http://schemas.microsoft.com/office/powerpoint/2010/main" val="56270494"/>
      </p:ext>
    </p:extLst>
  </p:cSld>
  <p:clrMap bg1="lt1" tx1="dk1" bg2="lt2" tx2="dk2" accent1="accent1" accent2="accent2" accent3="accent3" accent4="accent4" accent5="accent5" accent6="accent6" hlink="hlink" folHlink="folHlink"/>
  <p:sldLayoutIdLst>
    <p:sldLayoutId id="2147483697" r:id="rId1"/>
    <p:sldLayoutId id="2147483696" r:id="rId2"/>
    <p:sldLayoutId id="2147483700" r:id="rId3"/>
    <p:sldLayoutId id="2147483702" r:id="rId4"/>
    <p:sldLayoutId id="2147483701" r:id="rId5"/>
    <p:sldLayoutId id="2147483703" r:id="rId6"/>
    <p:sldLayoutId id="2147483704" r:id="rId7"/>
    <p:sldLayoutId id="2147483699" r:id="rId8"/>
    <p:sldLayoutId id="2147483698" r:id="rId9"/>
    <p:sldLayoutId id="2147483691" r:id="rId10"/>
    <p:sldLayoutId id="2147483705" r:id="rId11"/>
    <p:sldLayoutId id="2147483706" r:id="rId12"/>
    <p:sldLayoutId id="2147483707" r:id="rId13"/>
  </p:sldLayoutIdLst>
  <p:txStyles>
    <p:titleStyle>
      <a:lvl1pPr algn="l" defTabSz="914400" rtl="0" eaLnBrk="1" latinLnBrk="0" hangingPunct="1">
        <a:lnSpc>
          <a:spcPct val="90000"/>
        </a:lnSpc>
        <a:spcBef>
          <a:spcPct val="0"/>
        </a:spcBef>
        <a:buNone/>
        <a:defRPr sz="4400" b="1" i="0" kern="1200" spc="-50" baseline="0">
          <a:solidFill>
            <a:schemeClr val="tx1"/>
          </a:solidFill>
          <a:latin typeface="Rockwell" panose="02060603020205020403" pitchFamily="18"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3.png"/><Relationship Id="rId5" Type="http://schemas.openxmlformats.org/officeDocument/2006/relationships/image" Target="../media/image15.jpe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3.png"/><Relationship Id="rId5" Type="http://schemas.openxmlformats.org/officeDocument/2006/relationships/image" Target="../media/image16.jpe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3.png"/><Relationship Id="rId5" Type="http://schemas.openxmlformats.org/officeDocument/2006/relationships/image" Target="../media/image17.jpeg"/><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3.png"/><Relationship Id="rId5" Type="http://schemas.openxmlformats.org/officeDocument/2006/relationships/image" Target="../media/image18.jpeg"/><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3.png"/><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3.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California Prunes</a:t>
            </a:r>
          </a:p>
        </p:txBody>
      </p:sp>
      <p:sp>
        <p:nvSpPr>
          <p:cNvPr id="3" name="Subtitle 2"/>
          <p:cNvSpPr>
            <a:spLocks noGrp="1"/>
          </p:cNvSpPr>
          <p:nvPr>
            <p:ph type="body" sz="quarter" idx="10"/>
          </p:nvPr>
        </p:nvSpPr>
        <p:spPr/>
        <p:txBody>
          <a:bodyPr/>
          <a:lstStyle/>
          <a:p>
            <a:r>
              <a:rPr lang="en-US" cap="none" dirty="0"/>
              <a:t>FLAVOR CONNECTIONS</a:t>
            </a:r>
          </a:p>
          <a:p>
            <a:r>
              <a:rPr lang="en-US" sz="1600" cap="none" dirty="0"/>
              <a:t>Module #1 | The Whole Package</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93911" y="5465017"/>
            <a:ext cx="812800" cy="812800"/>
          </a:xfrm>
          <a:prstGeom prst="rect">
            <a:avLst/>
          </a:prstGeom>
        </p:spPr>
      </p:pic>
    </p:spTree>
    <p:extLst>
      <p:ext uri="{BB962C8B-B14F-4D97-AF65-F5344CB8AC3E}">
        <p14:creationId xmlns:p14="http://schemas.microsoft.com/office/powerpoint/2010/main" val="4049383252"/>
      </p:ext>
    </p:extLst>
  </p:cSld>
  <p:clrMapOvr>
    <a:masterClrMapping/>
  </p:clrMapOvr>
  <mc:AlternateContent xmlns:mc="http://schemas.openxmlformats.org/markup-compatibility/2006" xmlns:p14="http://schemas.microsoft.com/office/powerpoint/2010/main">
    <mc:Choice Requires="p14">
      <p:transition spd="med" p14:dur="700" advTm="17923">
        <p:fade/>
      </p:transition>
    </mc:Choice>
    <mc:Fallback xmlns="">
      <p:transition spd="med" advTm="179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4"/>
        <p14:stopEvt time="11337"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PB_Mike_Vasey-13.jpg"/>
          <p:cNvPicPr>
            <a:picLocks noChangeAspect="1"/>
          </p:cNvPicPr>
          <p:nvPr/>
        </p:nvPicPr>
        <p:blipFill rotWithShape="1">
          <a:blip r:embed="rId5" cstate="email">
            <a:extLst>
              <a:ext uri="{28A0092B-C50C-407E-A947-70E740481C1C}">
                <a14:useLocalDpi xmlns:a14="http://schemas.microsoft.com/office/drawing/2010/main" val="0"/>
              </a:ext>
            </a:extLst>
          </a:blip>
          <a:srcRect t="12448" b="12448"/>
          <a:stretch/>
        </p:blipFill>
        <p:spPr>
          <a:xfrm>
            <a:off x="0" y="0"/>
            <a:ext cx="12192000" cy="6858000"/>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68473" y="5944326"/>
            <a:ext cx="812800" cy="812800"/>
          </a:xfrm>
          <a:prstGeom prst="rect">
            <a:avLst/>
          </a:prstGeom>
        </p:spPr>
      </p:pic>
    </p:spTree>
    <p:extLst>
      <p:ext uri="{BB962C8B-B14F-4D97-AF65-F5344CB8AC3E}">
        <p14:creationId xmlns:p14="http://schemas.microsoft.com/office/powerpoint/2010/main" val="3008731824"/>
      </p:ext>
    </p:extLst>
  </p:cSld>
  <p:clrMapOvr>
    <a:masterClrMapping/>
  </p:clrMapOvr>
  <mc:AlternateContent xmlns:mc="http://schemas.openxmlformats.org/markup-compatibility/2006" xmlns:p14="http://schemas.microsoft.com/office/powerpoint/2010/main">
    <mc:Choice Requires="p14">
      <p:transition spd="med" p14:dur="700" advTm="9536">
        <p:fade/>
      </p:transition>
    </mc:Choice>
    <mc:Fallback xmlns="">
      <p:transition spd="med" advTm="95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3"/>
        <p14:stopEvt time="8900" objId="3"/>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runes.Website3.jpg"/>
          <p:cNvPicPr>
            <a:picLocks noChangeAspect="1"/>
          </p:cNvPicPr>
          <p:nvPr/>
        </p:nvPicPr>
        <p:blipFill rotWithShape="1">
          <a:blip r:embed="rId5" cstate="email">
            <a:extLst>
              <a:ext uri="{28A0092B-C50C-407E-A947-70E740481C1C}">
                <a14:useLocalDpi xmlns:a14="http://schemas.microsoft.com/office/drawing/2010/main" val="0"/>
              </a:ext>
            </a:extLst>
          </a:blip>
          <a:srcRect t="17160" b="6568"/>
          <a:stretch/>
        </p:blipFill>
        <p:spPr>
          <a:xfrm>
            <a:off x="-171450" y="0"/>
            <a:ext cx="12534900" cy="6858000"/>
          </a:xfrm>
          <a:prstGeom prst="rect">
            <a:avLst/>
          </a:prstGeom>
          <a:effectLst/>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7661" y="5918200"/>
            <a:ext cx="812800" cy="812800"/>
          </a:xfrm>
          <a:prstGeom prst="rect">
            <a:avLst/>
          </a:prstGeom>
        </p:spPr>
      </p:pic>
    </p:spTree>
    <p:extLst>
      <p:ext uri="{BB962C8B-B14F-4D97-AF65-F5344CB8AC3E}">
        <p14:creationId xmlns:p14="http://schemas.microsoft.com/office/powerpoint/2010/main" val="276874466"/>
      </p:ext>
    </p:extLst>
  </p:cSld>
  <p:clrMapOvr>
    <a:masterClrMapping/>
  </p:clrMapOvr>
  <mc:AlternateContent xmlns:mc="http://schemas.openxmlformats.org/markup-compatibility/2006" xmlns:p14="http://schemas.microsoft.com/office/powerpoint/2010/main">
    <mc:Choice Requires="p14">
      <p:transition spd="med" p14:dur="700" advTm="7836">
        <p:fade/>
      </p:transition>
    </mc:Choice>
    <mc:Fallback xmlns="">
      <p:transition spd="med" advTm="78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3"/>
        <p14:stopEvt time="6672" objId="3"/>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95258" y="5863771"/>
            <a:ext cx="812800" cy="812800"/>
          </a:xfrm>
          <a:prstGeom prst="rect">
            <a:avLst/>
          </a:prstGeom>
        </p:spPr>
      </p:pic>
      <p:sp>
        <p:nvSpPr>
          <p:cNvPr id="3" name="Title 2">
            <a:extLst>
              <a:ext uri="{FF2B5EF4-FFF2-40B4-BE49-F238E27FC236}">
                <a16:creationId xmlns:a16="http://schemas.microsoft.com/office/drawing/2014/main" id="{335C7719-FE5A-4AC0-9530-1BF06E7ED232}"/>
              </a:ext>
            </a:extLst>
          </p:cNvPr>
          <p:cNvSpPr>
            <a:spLocks noGrp="1"/>
          </p:cNvSpPr>
          <p:nvPr>
            <p:ph type="title"/>
          </p:nvPr>
        </p:nvSpPr>
        <p:spPr/>
        <p:txBody>
          <a:bodyPr/>
          <a:lstStyle/>
          <a:p>
            <a:r>
              <a:rPr lang="en-US" dirty="0"/>
              <a:t>As the weeks go by – orchard hands begin to test the strength of fruit bearing branches. </a:t>
            </a:r>
            <a:br>
              <a:rPr lang="en-US" dirty="0"/>
            </a:br>
            <a:r>
              <a:rPr lang="en-US" dirty="0"/>
              <a:t>In some cases the fruit will be so heavy that additional support will be needed.</a:t>
            </a:r>
            <a:br>
              <a:rPr lang="en-US" dirty="0"/>
            </a:br>
            <a:endParaRPr lang="en-US" dirty="0"/>
          </a:p>
        </p:txBody>
      </p:sp>
    </p:spTree>
    <p:extLst>
      <p:ext uri="{BB962C8B-B14F-4D97-AF65-F5344CB8AC3E}">
        <p14:creationId xmlns:p14="http://schemas.microsoft.com/office/powerpoint/2010/main" val="3731604080"/>
      </p:ext>
    </p:extLst>
  </p:cSld>
  <p:clrMapOvr>
    <a:masterClrMapping/>
  </p:clrMapOvr>
  <mc:AlternateContent xmlns:mc="http://schemas.openxmlformats.org/markup-compatibility/2006" xmlns:p14="http://schemas.microsoft.com/office/powerpoint/2010/main">
    <mc:Choice Requires="p14">
      <p:transition spd="med" p14:dur="700" advTm="14333">
        <p:fade/>
      </p:transition>
    </mc:Choice>
    <mc:Fallback xmlns="">
      <p:transition spd="med" advTm="143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3"/>
        <p14:stopEvt time="13295" objId="3"/>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runes.Websit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808" y="0"/>
            <a:ext cx="9150193" cy="6858000"/>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val="0"/>
              </a:ext>
            </a:extLst>
          </a:blip>
          <a:srcRect t="6348" b="6348"/>
          <a:stretch/>
        </p:blipFill>
        <p:spPr>
          <a:xfrm>
            <a:off x="-171450" y="-341242"/>
            <a:ext cx="12363450" cy="7199242"/>
          </a:xfrm>
          <a:prstGeom prst="rect">
            <a:avLst/>
          </a:prstGeom>
        </p:spPr>
      </p:pic>
    </p:spTree>
    <p:extLst>
      <p:ext uri="{BB962C8B-B14F-4D97-AF65-F5344CB8AC3E}">
        <p14:creationId xmlns:p14="http://schemas.microsoft.com/office/powerpoint/2010/main" val="1669560044"/>
      </p:ext>
    </p:extLst>
  </p:cSld>
  <p:clrMapOvr>
    <a:masterClrMapping/>
  </p:clrMapOvr>
  <mc:AlternateContent xmlns:mc="http://schemas.openxmlformats.org/markup-compatibility/2006" xmlns:p14="http://schemas.microsoft.com/office/powerpoint/2010/main">
    <mc:Choice Requires="p14">
      <p:transition spd="med" p14:dur="700" advTm="5366">
        <p:fade/>
      </p:transition>
    </mc:Choice>
    <mc:Fallback xmlns="">
      <p:transition spd="med" advTm="5366">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95258" y="5863771"/>
            <a:ext cx="812800" cy="812800"/>
          </a:xfrm>
          <a:prstGeom prst="rect">
            <a:avLst/>
          </a:prstGeom>
        </p:spPr>
      </p:pic>
      <p:sp>
        <p:nvSpPr>
          <p:cNvPr id="3" name="Title 2">
            <a:extLst>
              <a:ext uri="{FF2B5EF4-FFF2-40B4-BE49-F238E27FC236}">
                <a16:creationId xmlns:a16="http://schemas.microsoft.com/office/drawing/2014/main" id="{AC8FC97C-44CD-427B-A5DC-36ADB44DD40F}"/>
              </a:ext>
            </a:extLst>
          </p:cNvPr>
          <p:cNvSpPr>
            <a:spLocks noGrp="1"/>
          </p:cNvSpPr>
          <p:nvPr>
            <p:ph type="title"/>
          </p:nvPr>
        </p:nvSpPr>
        <p:spPr/>
        <p:txBody>
          <a:bodyPr/>
          <a:lstStyle/>
          <a:p>
            <a:r>
              <a:rPr lang="en-US" dirty="0"/>
              <a:t>By August the fruit is mature enough to fall from the trees with a bit of encouragement.</a:t>
            </a:r>
            <a:br>
              <a:rPr lang="en-US" dirty="0"/>
            </a:br>
            <a:endParaRPr lang="en-US" dirty="0"/>
          </a:p>
        </p:txBody>
      </p:sp>
    </p:spTree>
    <p:extLst>
      <p:ext uri="{BB962C8B-B14F-4D97-AF65-F5344CB8AC3E}">
        <p14:creationId xmlns:p14="http://schemas.microsoft.com/office/powerpoint/2010/main" val="2120469232"/>
      </p:ext>
    </p:extLst>
  </p:cSld>
  <p:clrMapOvr>
    <a:masterClrMapping/>
  </p:clrMapOvr>
  <mc:AlternateContent xmlns:mc="http://schemas.openxmlformats.org/markup-compatibility/2006" xmlns:p14="http://schemas.microsoft.com/office/powerpoint/2010/main">
    <mc:Choice Requires="p14">
      <p:transition spd="med" p14:dur="700" advTm="13966">
        <p:fade/>
      </p:transition>
    </mc:Choice>
    <mc:Fallback xmlns="">
      <p:transition spd="med" advTm="139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3"/>
        <p14:stopEvt time="13598" objId="3"/>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runes.Website1.jpg"/>
          <p:cNvPicPr>
            <a:picLocks noChangeAspect="1"/>
          </p:cNvPicPr>
          <p:nvPr/>
        </p:nvPicPr>
        <p:blipFill rotWithShape="1">
          <a:blip r:embed="rId2">
            <a:extLst>
              <a:ext uri="{28A0092B-C50C-407E-A947-70E740481C1C}">
                <a14:useLocalDpi xmlns:a14="http://schemas.microsoft.com/office/drawing/2010/main" val="0"/>
              </a:ext>
            </a:extLst>
          </a:blip>
          <a:srcRect t="7833" b="7833"/>
          <a:stretch/>
        </p:blipFill>
        <p:spPr>
          <a:xfrm>
            <a:off x="0" y="-1"/>
            <a:ext cx="12192000" cy="6858001"/>
          </a:xfrm>
          <a:prstGeom prst="rect">
            <a:avLst/>
          </a:prstGeom>
        </p:spPr>
      </p:pic>
    </p:spTree>
    <p:extLst>
      <p:ext uri="{BB962C8B-B14F-4D97-AF65-F5344CB8AC3E}">
        <p14:creationId xmlns:p14="http://schemas.microsoft.com/office/powerpoint/2010/main" val="235448993"/>
      </p:ext>
    </p:extLst>
  </p:cSld>
  <p:clrMapOvr>
    <a:masterClrMapping/>
  </p:clrMapOvr>
  <mc:AlternateContent xmlns:mc="http://schemas.openxmlformats.org/markup-compatibility/2006" xmlns:p14="http://schemas.microsoft.com/office/powerpoint/2010/main">
    <mc:Choice Requires="p14">
      <p:transition spd="med" p14:dur="700" advTm="5973">
        <p:fade/>
      </p:transition>
    </mc:Choice>
    <mc:Fallback xmlns="">
      <p:transition spd="med" advTm="5973">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y_1_0063.jpg"/>
          <p:cNvPicPr>
            <a:picLocks noChangeAspect="1"/>
          </p:cNvPicPr>
          <p:nvPr/>
        </p:nvPicPr>
        <p:blipFill rotWithShape="1">
          <a:blip r:embed="rId5" cstate="email">
            <a:extLst>
              <a:ext uri="{28A0092B-C50C-407E-A947-70E740481C1C}">
                <a14:useLocalDpi xmlns:a14="http://schemas.microsoft.com/office/drawing/2010/main" val="0"/>
              </a:ext>
            </a:extLst>
          </a:blip>
          <a:srcRect t="12448" b="12448"/>
          <a:stretch/>
        </p:blipFill>
        <p:spPr>
          <a:xfrm>
            <a:off x="0" y="0"/>
            <a:ext cx="12192000" cy="6858000"/>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11323" y="6045200"/>
            <a:ext cx="812800" cy="812800"/>
          </a:xfrm>
          <a:prstGeom prst="rect">
            <a:avLst/>
          </a:prstGeom>
        </p:spPr>
      </p:pic>
    </p:spTree>
    <p:extLst>
      <p:ext uri="{BB962C8B-B14F-4D97-AF65-F5344CB8AC3E}">
        <p14:creationId xmlns:p14="http://schemas.microsoft.com/office/powerpoint/2010/main" val="248611291"/>
      </p:ext>
    </p:extLst>
  </p:cSld>
  <p:clrMapOvr>
    <a:masterClrMapping/>
  </p:clrMapOvr>
  <mc:AlternateContent xmlns:mc="http://schemas.openxmlformats.org/markup-compatibility/2006" xmlns:p14="http://schemas.microsoft.com/office/powerpoint/2010/main">
    <mc:Choice Requires="p14">
      <p:transition spd="med" p14:dur="700" advTm="8357">
        <p:fade/>
      </p:transition>
    </mc:Choice>
    <mc:Fallback xmlns="">
      <p:transition spd="med" advTm="83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3"/>
        <p14:stopEvt time="7016" objId="3"/>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py of Day_1_0263.jpg"/>
          <p:cNvPicPr>
            <a:picLocks noChangeAspect="1"/>
          </p:cNvPicPr>
          <p:nvPr/>
        </p:nvPicPr>
        <p:blipFill rotWithShape="1">
          <a:blip r:embed="rId5" cstate="email">
            <a:extLst>
              <a:ext uri="{28A0092B-C50C-407E-A947-70E740481C1C}">
                <a14:useLocalDpi xmlns:a14="http://schemas.microsoft.com/office/drawing/2010/main" val="0"/>
              </a:ext>
            </a:extLst>
          </a:blip>
          <a:srcRect t="12604" b="12604"/>
          <a:stretch/>
        </p:blipFill>
        <p:spPr>
          <a:xfrm>
            <a:off x="0" y="0"/>
            <a:ext cx="12192000" cy="6858000"/>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18270" y="6045200"/>
            <a:ext cx="812800" cy="812800"/>
          </a:xfrm>
          <a:prstGeom prst="rect">
            <a:avLst/>
          </a:prstGeom>
        </p:spPr>
      </p:pic>
    </p:spTree>
    <p:extLst>
      <p:ext uri="{BB962C8B-B14F-4D97-AF65-F5344CB8AC3E}">
        <p14:creationId xmlns:p14="http://schemas.microsoft.com/office/powerpoint/2010/main" val="3664793367"/>
      </p:ext>
    </p:extLst>
  </p:cSld>
  <p:clrMapOvr>
    <a:masterClrMapping/>
  </p:clrMapOvr>
  <mc:AlternateContent xmlns:mc="http://schemas.openxmlformats.org/markup-compatibility/2006" xmlns:p14="http://schemas.microsoft.com/office/powerpoint/2010/main">
    <mc:Choice Requires="p14">
      <p:transition spd="med" p14:dur="700" advTm="6598">
        <p:fade/>
      </p:transition>
    </mc:Choice>
    <mc:Fallback xmlns="">
      <p:transition spd="med" advTm="65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3"/>
        <p14:stopEvt time="5461" objId="3"/>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6026" y="6045200"/>
            <a:ext cx="812800" cy="812800"/>
          </a:xfrm>
          <a:prstGeom prst="rect">
            <a:avLst/>
          </a:prstGeom>
        </p:spPr>
      </p:pic>
      <p:sp>
        <p:nvSpPr>
          <p:cNvPr id="3" name="Title 2">
            <a:extLst>
              <a:ext uri="{FF2B5EF4-FFF2-40B4-BE49-F238E27FC236}">
                <a16:creationId xmlns:a16="http://schemas.microsoft.com/office/drawing/2014/main" id="{D0628708-6683-4DE6-BB96-DE3BC00C8A67}"/>
              </a:ext>
            </a:extLst>
          </p:cNvPr>
          <p:cNvSpPr>
            <a:spLocks noGrp="1"/>
          </p:cNvSpPr>
          <p:nvPr>
            <p:ph type="title"/>
          </p:nvPr>
        </p:nvSpPr>
        <p:spPr/>
        <p:txBody>
          <a:bodyPr/>
          <a:lstStyle/>
          <a:p>
            <a:r>
              <a:rPr lang="en-US" dirty="0"/>
              <a:t>Retrieving the fruit may be mechanized, but the work is still hard and hot. Wide rim hats protect the harvesters from the relentless California sun while the intense smell of ripe fruit permeates the air.</a:t>
            </a:r>
            <a:br>
              <a:rPr lang="en-US" dirty="0"/>
            </a:br>
            <a:endParaRPr lang="en-US" dirty="0"/>
          </a:p>
        </p:txBody>
      </p:sp>
    </p:spTree>
    <p:extLst>
      <p:ext uri="{BB962C8B-B14F-4D97-AF65-F5344CB8AC3E}">
        <p14:creationId xmlns:p14="http://schemas.microsoft.com/office/powerpoint/2010/main" val="1735883734"/>
      </p:ext>
    </p:extLst>
  </p:cSld>
  <p:clrMapOvr>
    <a:masterClrMapping/>
  </p:clrMapOvr>
  <mc:AlternateContent xmlns:mc="http://schemas.openxmlformats.org/markup-compatibility/2006" xmlns:p14="http://schemas.microsoft.com/office/powerpoint/2010/main">
    <mc:Choice Requires="p14">
      <p:transition spd="med" p14:dur="700" advTm="16496">
        <p:fade/>
      </p:transition>
    </mc:Choice>
    <mc:Fallback xmlns="">
      <p:transition spd="med" advTm="164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3"/>
        <p14:stopEvt time="15192" objId="3"/>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py of Day_1_0253.jpg"/>
          <p:cNvPicPr>
            <a:picLocks noChangeAspect="1"/>
          </p:cNvPicPr>
          <p:nvPr/>
        </p:nvPicPr>
        <p:blipFill rotWithShape="1">
          <a:blip r:embed="rId5" cstate="email">
            <a:extLst>
              <a:ext uri="{28A0092B-C50C-407E-A947-70E740481C1C}">
                <a14:useLocalDpi xmlns:a14="http://schemas.microsoft.com/office/drawing/2010/main" val="0"/>
              </a:ext>
            </a:extLst>
          </a:blip>
          <a:srcRect t="12643" b="12643"/>
          <a:stretch/>
        </p:blipFill>
        <p:spPr>
          <a:xfrm>
            <a:off x="0" y="0"/>
            <a:ext cx="12192000" cy="6858000"/>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06150" y="6045200"/>
            <a:ext cx="812800" cy="812800"/>
          </a:xfrm>
          <a:prstGeom prst="rect">
            <a:avLst/>
          </a:prstGeom>
        </p:spPr>
      </p:pic>
    </p:spTree>
    <p:extLst>
      <p:ext uri="{BB962C8B-B14F-4D97-AF65-F5344CB8AC3E}">
        <p14:creationId xmlns:p14="http://schemas.microsoft.com/office/powerpoint/2010/main" val="954296218"/>
      </p:ext>
    </p:extLst>
  </p:cSld>
  <p:clrMapOvr>
    <a:masterClrMapping/>
  </p:clrMapOvr>
  <mc:AlternateContent xmlns:mc="http://schemas.openxmlformats.org/markup-compatibility/2006" xmlns:p14="http://schemas.microsoft.com/office/powerpoint/2010/main">
    <mc:Choice Requires="p14">
      <p:transition spd="med" p14:dur="700" advTm="9993">
        <p:fade/>
      </p:transition>
    </mc:Choice>
    <mc:Fallback xmlns="">
      <p:transition spd="med" advTm="99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3"/>
        <p14:stopEvt time="9169" objId="3"/>
      </p14:showEvtLst>
    </p:ext>
  </p:extLs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0" name="Picture Placeholder 29" descr="A pile of food&#10;&#10;Description automatically generated">
            <a:extLst>
              <a:ext uri="{FF2B5EF4-FFF2-40B4-BE49-F238E27FC236}">
                <a16:creationId xmlns:a16="http://schemas.microsoft.com/office/drawing/2014/main" id="{C8358B3E-DF24-1844-BBCE-C030261D1773}"/>
              </a:ext>
            </a:extLst>
          </p:cNvPr>
          <p:cNvPicPr>
            <a:picLocks noGrp="1" noChangeAspect="1"/>
          </p:cNvPicPr>
          <p:nvPr>
            <p:ph type="pic" sz="quarter" idx="11"/>
          </p:nvPr>
        </p:nvPicPr>
        <p:blipFill>
          <a:blip r:embed="rId4" cstate="email">
            <a:extLst>
              <a:ext uri="{28A0092B-C50C-407E-A947-70E740481C1C}">
                <a14:useLocalDpi xmlns:a14="http://schemas.microsoft.com/office/drawing/2010/main" val="0"/>
              </a:ext>
            </a:extLst>
          </a:blip>
          <a:srcRect t="24268" b="24268"/>
          <a:stretch>
            <a:fillRect/>
          </a:stretch>
        </p:blipFill>
        <p:spPr/>
      </p:pic>
      <p:sp>
        <p:nvSpPr>
          <p:cNvPr id="12" name="Rectangle 11">
            <a:extLst>
              <a:ext uri="{FF2B5EF4-FFF2-40B4-BE49-F238E27FC236}">
                <a16:creationId xmlns:a16="http://schemas.microsoft.com/office/drawing/2014/main" id="{08BD2898-C1AC-E849-B40E-A1C5F48CBA0C}"/>
              </a:ext>
            </a:extLst>
          </p:cNvPr>
          <p:cNvSpPr/>
          <p:nvPr/>
        </p:nvSpPr>
        <p:spPr>
          <a:xfrm>
            <a:off x="7242048" y="1732547"/>
            <a:ext cx="3117142" cy="51254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9E5EC77-1EA6-F94E-8F4C-EB2A192CD557}"/>
              </a:ext>
            </a:extLst>
          </p:cNvPr>
          <p:cNvSpPr>
            <a:spLocks noGrp="1"/>
          </p:cNvSpPr>
          <p:nvPr>
            <p:ph type="title"/>
          </p:nvPr>
        </p:nvSpPr>
        <p:spPr>
          <a:xfrm>
            <a:off x="395257" y="971729"/>
            <a:ext cx="6661263" cy="703848"/>
          </a:xfrm>
        </p:spPr>
        <p:txBody>
          <a:bodyPr/>
          <a:lstStyle/>
          <a:p>
            <a:r>
              <a:rPr lang="en-US" dirty="0"/>
              <a:t>Flavor vs. Taste</a:t>
            </a:r>
          </a:p>
        </p:txBody>
      </p:sp>
      <p:sp>
        <p:nvSpPr>
          <p:cNvPr id="5" name="Text Placeholder 4">
            <a:extLst>
              <a:ext uri="{FF2B5EF4-FFF2-40B4-BE49-F238E27FC236}">
                <a16:creationId xmlns:a16="http://schemas.microsoft.com/office/drawing/2014/main" id="{38078FA2-61C7-4640-B360-C8BECF77FC58}"/>
              </a:ext>
            </a:extLst>
          </p:cNvPr>
          <p:cNvSpPr>
            <a:spLocks noGrp="1"/>
          </p:cNvSpPr>
          <p:nvPr>
            <p:ph type="body" sz="quarter" idx="10"/>
          </p:nvPr>
        </p:nvSpPr>
        <p:spPr>
          <a:xfrm>
            <a:off x="7733643" y="2317974"/>
            <a:ext cx="2107360" cy="4064538"/>
          </a:xfrm>
        </p:spPr>
        <p:txBody>
          <a:bodyPr>
            <a:noAutofit/>
          </a:bodyPr>
          <a:lstStyle/>
          <a:p>
            <a:pPr marL="0" indent="0" algn="ctr">
              <a:spcBef>
                <a:spcPts val="4000"/>
              </a:spcBef>
              <a:buNone/>
            </a:pPr>
            <a:r>
              <a:rPr lang="en-US" sz="2400" b="0" spc="300" dirty="0">
                <a:latin typeface="+mj-lt"/>
              </a:rPr>
              <a:t>TOUCH</a:t>
            </a:r>
          </a:p>
          <a:p>
            <a:pPr marL="0" indent="0" algn="ctr">
              <a:spcBef>
                <a:spcPts val="4000"/>
              </a:spcBef>
              <a:buNone/>
            </a:pPr>
            <a:r>
              <a:rPr lang="en-US" sz="2400" b="0" spc="300" dirty="0">
                <a:latin typeface="+mj-lt"/>
              </a:rPr>
              <a:t>SMELL</a:t>
            </a:r>
          </a:p>
          <a:p>
            <a:pPr marL="0" indent="0" algn="ctr">
              <a:spcBef>
                <a:spcPts val="4000"/>
              </a:spcBef>
              <a:buNone/>
            </a:pPr>
            <a:r>
              <a:rPr lang="en-US" sz="2400" b="0" spc="300" dirty="0">
                <a:latin typeface="+mj-lt"/>
              </a:rPr>
              <a:t>SOUND</a:t>
            </a:r>
          </a:p>
          <a:p>
            <a:pPr marL="0" indent="0" algn="ctr">
              <a:spcBef>
                <a:spcPts val="4000"/>
              </a:spcBef>
              <a:buNone/>
            </a:pPr>
            <a:r>
              <a:rPr lang="en-US" sz="2400" b="0" spc="300" dirty="0">
                <a:latin typeface="+mj-lt"/>
              </a:rPr>
              <a:t>SIGHT</a:t>
            </a:r>
          </a:p>
          <a:p>
            <a:pPr marL="0" indent="0" algn="ctr">
              <a:spcBef>
                <a:spcPts val="4000"/>
              </a:spcBef>
              <a:buNone/>
            </a:pPr>
            <a:r>
              <a:rPr lang="en-US" sz="2400" b="0" spc="300" dirty="0">
                <a:latin typeface="+mj-lt"/>
              </a:rPr>
              <a:t>TASTE</a:t>
            </a:r>
          </a:p>
        </p:txBody>
      </p:sp>
      <p:sp>
        <p:nvSpPr>
          <p:cNvPr id="7" name="Text Placeholder 6">
            <a:extLst>
              <a:ext uri="{FF2B5EF4-FFF2-40B4-BE49-F238E27FC236}">
                <a16:creationId xmlns:a16="http://schemas.microsoft.com/office/drawing/2014/main" id="{CBBA5A52-93B7-3244-B337-2BF9DFDAA936}"/>
              </a:ext>
            </a:extLst>
          </p:cNvPr>
          <p:cNvSpPr>
            <a:spLocks noGrp="1"/>
          </p:cNvSpPr>
          <p:nvPr>
            <p:ph type="body" sz="quarter" idx="12"/>
          </p:nvPr>
        </p:nvSpPr>
        <p:spPr>
          <a:xfrm>
            <a:off x="381000" y="1656628"/>
            <a:ext cx="6651458" cy="846220"/>
          </a:xfrm>
        </p:spPr>
        <p:txBody>
          <a:bodyPr/>
          <a:lstStyle/>
          <a:p>
            <a:r>
              <a:rPr lang="en-US" dirty="0"/>
              <a:t>Flavor factor is a composite of all the human senses.</a:t>
            </a:r>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1372" y="128904"/>
            <a:ext cx="812800" cy="812800"/>
          </a:xfrm>
          <a:prstGeom prst="rect">
            <a:avLst/>
          </a:prstGeom>
        </p:spPr>
      </p:pic>
    </p:spTree>
    <p:extLst>
      <p:ext uri="{BB962C8B-B14F-4D97-AF65-F5344CB8AC3E}">
        <p14:creationId xmlns:p14="http://schemas.microsoft.com/office/powerpoint/2010/main" val="3689691689"/>
      </p:ext>
    </p:extLst>
  </p:cSld>
  <p:clrMapOvr>
    <a:masterClrMapping/>
  </p:clrMapOvr>
  <mc:AlternateContent xmlns:mc="http://schemas.openxmlformats.org/markup-compatibility/2006" xmlns:p14="http://schemas.microsoft.com/office/powerpoint/2010/main">
    <mc:Choice Requires="p14">
      <p:transition spd="med" p14:dur="700" advTm="19259">
        <p:fade/>
      </p:transition>
    </mc:Choice>
    <mc:Fallback xmlns="">
      <p:transition spd="med" advTm="192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3"/>
        <p14:stopEvt time="19259" objId="3"/>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py of Day_1_0258.jpg"/>
          <p:cNvPicPr>
            <a:picLocks noChangeAspect="1"/>
          </p:cNvPicPr>
          <p:nvPr/>
        </p:nvPicPr>
        <p:blipFill rotWithShape="1">
          <a:blip r:embed="rId5" cstate="email">
            <a:extLst>
              <a:ext uri="{28A0092B-C50C-407E-A947-70E740481C1C}">
                <a14:useLocalDpi xmlns:a14="http://schemas.microsoft.com/office/drawing/2010/main" val="0"/>
              </a:ext>
            </a:extLst>
          </a:blip>
          <a:srcRect t="12448" b="12448"/>
          <a:stretch/>
        </p:blipFill>
        <p:spPr>
          <a:xfrm>
            <a:off x="0" y="0"/>
            <a:ext cx="12192000" cy="6858000"/>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35815" y="5994135"/>
            <a:ext cx="812800" cy="812800"/>
          </a:xfrm>
          <a:prstGeom prst="rect">
            <a:avLst/>
          </a:prstGeom>
        </p:spPr>
      </p:pic>
    </p:spTree>
    <p:extLst>
      <p:ext uri="{BB962C8B-B14F-4D97-AF65-F5344CB8AC3E}">
        <p14:creationId xmlns:p14="http://schemas.microsoft.com/office/powerpoint/2010/main" val="1324113112"/>
      </p:ext>
    </p:extLst>
  </p:cSld>
  <p:clrMapOvr>
    <a:masterClrMapping/>
  </p:clrMapOvr>
  <mc:AlternateContent xmlns:mc="http://schemas.openxmlformats.org/markup-compatibility/2006" xmlns:p14="http://schemas.microsoft.com/office/powerpoint/2010/main">
    <mc:Choice Requires="p14">
      <p:transition spd="med" p14:dur="700" advTm="7953">
        <p:fade/>
      </p:transition>
    </mc:Choice>
    <mc:Fallback xmlns="">
      <p:transition spd="med" advTm="79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3"/>
        <p14:stopEvt time="6063" objId="3"/>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y_1_0096.jpg"/>
          <p:cNvPicPr>
            <a:picLocks noChangeAspect="1"/>
          </p:cNvPicPr>
          <p:nvPr/>
        </p:nvPicPr>
        <p:blipFill rotWithShape="1">
          <a:blip r:embed="rId5" cstate="email">
            <a:extLst>
              <a:ext uri="{28A0092B-C50C-407E-A947-70E740481C1C}">
                <a14:useLocalDpi xmlns:a14="http://schemas.microsoft.com/office/drawing/2010/main" val="0"/>
              </a:ext>
            </a:extLst>
          </a:blip>
          <a:srcRect t="12448" b="12448"/>
          <a:stretch/>
        </p:blipFill>
        <p:spPr>
          <a:xfrm>
            <a:off x="0" y="0"/>
            <a:ext cx="12192000" cy="6858000"/>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91225" y="6045200"/>
            <a:ext cx="812800" cy="812800"/>
          </a:xfrm>
          <a:prstGeom prst="rect">
            <a:avLst/>
          </a:prstGeom>
        </p:spPr>
      </p:pic>
    </p:spTree>
    <p:extLst>
      <p:ext uri="{BB962C8B-B14F-4D97-AF65-F5344CB8AC3E}">
        <p14:creationId xmlns:p14="http://schemas.microsoft.com/office/powerpoint/2010/main" val="199204102"/>
      </p:ext>
    </p:extLst>
  </p:cSld>
  <p:clrMapOvr>
    <a:masterClrMapping/>
  </p:clrMapOvr>
  <mc:AlternateContent xmlns:mc="http://schemas.openxmlformats.org/markup-compatibility/2006" xmlns:p14="http://schemas.microsoft.com/office/powerpoint/2010/main">
    <mc:Choice Requires="p14">
      <p:transition spd="med" p14:dur="700" advTm="15389">
        <p:fade/>
      </p:transition>
    </mc:Choice>
    <mc:Fallback xmlns="">
      <p:transition spd="med" advTm="153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3"/>
        <p14:stopEvt time="14119" objId="3"/>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95258" y="6045200"/>
            <a:ext cx="812800" cy="812800"/>
          </a:xfrm>
          <a:prstGeom prst="rect">
            <a:avLst/>
          </a:prstGeom>
        </p:spPr>
      </p:pic>
      <p:sp>
        <p:nvSpPr>
          <p:cNvPr id="3" name="Title 2">
            <a:extLst>
              <a:ext uri="{FF2B5EF4-FFF2-40B4-BE49-F238E27FC236}">
                <a16:creationId xmlns:a16="http://schemas.microsoft.com/office/drawing/2014/main" id="{EEB9EBE7-1CA1-48E6-BF33-B083FA7F398A}"/>
              </a:ext>
            </a:extLst>
          </p:cNvPr>
          <p:cNvSpPr>
            <a:spLocks noGrp="1"/>
          </p:cNvSpPr>
          <p:nvPr>
            <p:ph type="title"/>
          </p:nvPr>
        </p:nvSpPr>
        <p:spPr/>
        <p:txBody>
          <a:bodyPr/>
          <a:lstStyle/>
          <a:p>
            <a:r>
              <a:rPr lang="en-US" dirty="0"/>
              <a:t>These prunes will be air-dried in dehydrators over a period of 18-24 hours, graded, and stored. When ready to package they are </a:t>
            </a:r>
            <a:br>
              <a:rPr lang="en-US" dirty="0"/>
            </a:br>
            <a:r>
              <a:rPr lang="en-US" dirty="0"/>
              <a:t>re-hydrated and sterilized before packaging.</a:t>
            </a:r>
            <a:br>
              <a:rPr lang="en-US" dirty="0"/>
            </a:br>
            <a:endParaRPr lang="en-US" dirty="0"/>
          </a:p>
        </p:txBody>
      </p:sp>
    </p:spTree>
    <p:extLst>
      <p:ext uri="{BB962C8B-B14F-4D97-AF65-F5344CB8AC3E}">
        <p14:creationId xmlns:p14="http://schemas.microsoft.com/office/powerpoint/2010/main" val="961827490"/>
      </p:ext>
    </p:extLst>
  </p:cSld>
  <p:clrMapOvr>
    <a:masterClrMapping/>
  </p:clrMapOvr>
  <mc:AlternateContent xmlns:mc="http://schemas.openxmlformats.org/markup-compatibility/2006" xmlns:p14="http://schemas.microsoft.com/office/powerpoint/2010/main">
    <mc:Choice Requires="p14">
      <p:transition spd="med" p14:dur="700" advTm="17280">
        <p:fade/>
      </p:transition>
    </mc:Choice>
    <mc:Fallback xmlns="">
      <p:transition spd="med" advTm="172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3"/>
        <p14:stopEvt time="15805" objId="3"/>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rying racks 2.jpg"/>
          <p:cNvPicPr>
            <a:picLocks noChangeAspect="1"/>
          </p:cNvPicPr>
          <p:nvPr/>
        </p:nvPicPr>
        <p:blipFill rotWithShape="1">
          <a:blip r:embed="rId3" cstate="email">
            <a:extLst>
              <a:ext uri="{28A0092B-C50C-407E-A947-70E740481C1C}">
                <a14:useLocalDpi xmlns:a14="http://schemas.microsoft.com/office/drawing/2010/main" val="0"/>
              </a:ext>
            </a:extLst>
          </a:blip>
          <a:srcRect t="11652" b="11652"/>
          <a:stretch/>
        </p:blipFill>
        <p:spPr>
          <a:xfrm>
            <a:off x="0" y="0"/>
            <a:ext cx="12192000" cy="6858000"/>
          </a:xfrm>
          <a:prstGeom prst="rect">
            <a:avLst/>
          </a:prstGeom>
        </p:spPr>
      </p:pic>
    </p:spTree>
    <p:extLst>
      <p:ext uri="{BB962C8B-B14F-4D97-AF65-F5344CB8AC3E}">
        <p14:creationId xmlns:p14="http://schemas.microsoft.com/office/powerpoint/2010/main" val="3472852608"/>
      </p:ext>
    </p:extLst>
  </p:cSld>
  <p:clrMapOvr>
    <a:masterClrMapping/>
  </p:clrMapOvr>
  <mc:AlternateContent xmlns:mc="http://schemas.openxmlformats.org/markup-compatibility/2006" xmlns:p14="http://schemas.microsoft.com/office/powerpoint/2010/main">
    <mc:Choice Requires="p14">
      <p:transition spd="med" p14:dur="700" advTm="5783">
        <p:fade/>
      </p:transition>
    </mc:Choice>
    <mc:Fallback xmlns="">
      <p:transition spd="med" advTm="5783">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Process</a:t>
            </a:r>
            <a:endParaRPr lang="en-US" dirty="0"/>
          </a:p>
        </p:txBody>
      </p:sp>
      <p:sp>
        <p:nvSpPr>
          <p:cNvPr id="3" name="Content Placeholder 2"/>
          <p:cNvSpPr>
            <a:spLocks noGrp="1"/>
          </p:cNvSpPr>
          <p:nvPr>
            <p:ph type="body" sz="quarter" idx="12"/>
          </p:nvPr>
        </p:nvSpPr>
        <p:spPr>
          <a:xfrm>
            <a:off x="3657601" y="2857500"/>
            <a:ext cx="7750628" cy="3369130"/>
          </a:xfrm>
        </p:spPr>
        <p:txBody>
          <a:bodyPr/>
          <a:lstStyle/>
          <a:p>
            <a:r>
              <a:rPr lang="en-US" dirty="0"/>
              <a:t>Prune trees begin bearing fruit – 4-6 years after planting.</a:t>
            </a:r>
          </a:p>
          <a:p>
            <a:r>
              <a:rPr lang="en-US" dirty="0"/>
              <a:t>By year 8 or so they are producing at capacity.</a:t>
            </a:r>
          </a:p>
          <a:p>
            <a:r>
              <a:rPr lang="en-US" dirty="0"/>
              <a:t>Trees bear fruit for approximately 30 years.</a:t>
            </a:r>
          </a:p>
          <a:p>
            <a:r>
              <a:rPr lang="en-US" dirty="0"/>
              <a:t>Fruit is shaken from trees.</a:t>
            </a:r>
          </a:p>
          <a:p>
            <a:r>
              <a:rPr lang="en-US" dirty="0"/>
              <a:t>It is washed and then placed on trays for commercial dehydration.</a:t>
            </a:r>
          </a:p>
          <a:p>
            <a:r>
              <a:rPr lang="en-US" dirty="0"/>
              <a:t>3 pounds of fresh prunes will yield 1 pound of dried fruit.</a:t>
            </a:r>
          </a:p>
          <a:p>
            <a:endParaRPr lang="en-US"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47400" y="5680075"/>
            <a:ext cx="812800" cy="812800"/>
          </a:xfrm>
          <a:prstGeom prst="rect">
            <a:avLst/>
          </a:prstGeom>
        </p:spPr>
      </p:pic>
    </p:spTree>
    <p:extLst>
      <p:ext uri="{BB962C8B-B14F-4D97-AF65-F5344CB8AC3E}">
        <p14:creationId xmlns:p14="http://schemas.microsoft.com/office/powerpoint/2010/main" val="2379494613"/>
      </p:ext>
    </p:extLst>
  </p:cSld>
  <p:clrMapOvr>
    <a:masterClrMapping/>
  </p:clrMapOvr>
  <mc:AlternateContent xmlns:mc="http://schemas.openxmlformats.org/markup-compatibility/2006" xmlns:p14="http://schemas.microsoft.com/office/powerpoint/2010/main">
    <mc:Choice Requires="p14">
      <p:transition spd="med" p14:dur="700" advTm="31810">
        <p:fade/>
      </p:transition>
    </mc:Choice>
    <mc:Fallback xmlns="">
      <p:transition spd="med" advTm="318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0" objId="5"/>
        <p14:stopEvt time="30485" objId="5"/>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Process Continued</a:t>
            </a:r>
            <a:endParaRPr lang="en-US" dirty="0"/>
          </a:p>
        </p:txBody>
      </p:sp>
      <p:sp>
        <p:nvSpPr>
          <p:cNvPr id="3" name="Content Placeholder 2"/>
          <p:cNvSpPr>
            <a:spLocks noGrp="1"/>
          </p:cNvSpPr>
          <p:nvPr>
            <p:ph type="body" sz="quarter" idx="12"/>
          </p:nvPr>
        </p:nvSpPr>
        <p:spPr/>
        <p:txBody>
          <a:bodyPr/>
          <a:lstStyle/>
          <a:p>
            <a:r>
              <a:rPr lang="en-US" dirty="0"/>
              <a:t>Off to the packaging plant.</a:t>
            </a:r>
          </a:p>
          <a:p>
            <a:r>
              <a:rPr lang="en-US" dirty="0"/>
              <a:t>Graded for size and inspected for quality.</a:t>
            </a:r>
          </a:p>
          <a:p>
            <a:r>
              <a:rPr lang="en-US" dirty="0"/>
              <a:t>Stored for packaging when an order is placed.</a:t>
            </a:r>
          </a:p>
          <a:p>
            <a:r>
              <a:rPr lang="en-US" dirty="0"/>
              <a:t>Rehydrated and sterilized.</a:t>
            </a:r>
          </a:p>
          <a:p>
            <a:r>
              <a:rPr lang="en-US" dirty="0"/>
              <a:t>Inspected once again and packaged for shipment.</a:t>
            </a:r>
          </a:p>
          <a:p>
            <a:endParaRPr lang="en-US"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77372" y="5724525"/>
            <a:ext cx="812800" cy="812800"/>
          </a:xfrm>
          <a:prstGeom prst="rect">
            <a:avLst/>
          </a:prstGeom>
        </p:spPr>
      </p:pic>
    </p:spTree>
    <p:extLst>
      <p:ext uri="{BB962C8B-B14F-4D97-AF65-F5344CB8AC3E}">
        <p14:creationId xmlns:p14="http://schemas.microsoft.com/office/powerpoint/2010/main" val="3920260"/>
      </p:ext>
    </p:extLst>
  </p:cSld>
  <p:clrMapOvr>
    <a:masterClrMapping/>
  </p:clrMapOvr>
  <mc:AlternateContent xmlns:mc="http://schemas.openxmlformats.org/markup-compatibility/2006" xmlns:p14="http://schemas.microsoft.com/office/powerpoint/2010/main">
    <mc:Choice Requires="p14">
      <p:transition spd="med" p14:dur="700" advTm="17627">
        <p:fade/>
      </p:transition>
    </mc:Choice>
    <mc:Fallback xmlns="">
      <p:transition spd="med" advTm="176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0" objId="5"/>
        <p14:stopEvt time="16460" objId="5"/>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5214" y="6040364"/>
            <a:ext cx="812800" cy="812800"/>
          </a:xfrm>
          <a:prstGeom prst="rect">
            <a:avLst/>
          </a:prstGeom>
        </p:spPr>
      </p:pic>
      <p:sp>
        <p:nvSpPr>
          <p:cNvPr id="7" name="Title 6">
            <a:extLst>
              <a:ext uri="{FF2B5EF4-FFF2-40B4-BE49-F238E27FC236}">
                <a16:creationId xmlns:a16="http://schemas.microsoft.com/office/drawing/2014/main" id="{C99C5FEA-0C74-47F1-B081-1CC75B8F867E}"/>
              </a:ext>
            </a:extLst>
          </p:cNvPr>
          <p:cNvSpPr>
            <a:spLocks noGrp="1"/>
          </p:cNvSpPr>
          <p:nvPr>
            <p:ph type="title"/>
          </p:nvPr>
        </p:nvSpPr>
        <p:spPr/>
        <p:txBody>
          <a:bodyPr/>
          <a:lstStyle/>
          <a:p>
            <a:br>
              <a:rPr lang="en-US" dirty="0"/>
            </a:br>
            <a:r>
              <a:rPr lang="en-US" dirty="0"/>
              <a:t>Part of a Healthy Diet</a:t>
            </a:r>
          </a:p>
        </p:txBody>
      </p:sp>
      <p:sp>
        <p:nvSpPr>
          <p:cNvPr id="4" name="Text Placeholder 3">
            <a:extLst>
              <a:ext uri="{FF2B5EF4-FFF2-40B4-BE49-F238E27FC236}">
                <a16:creationId xmlns:a16="http://schemas.microsoft.com/office/drawing/2014/main" id="{09EF5529-218A-42E8-BEDA-8C0A8AA99E77}"/>
              </a:ext>
            </a:extLst>
          </p:cNvPr>
          <p:cNvSpPr>
            <a:spLocks noGrp="1"/>
          </p:cNvSpPr>
          <p:nvPr>
            <p:ph type="body" sz="quarter" idx="12"/>
          </p:nvPr>
        </p:nvSpPr>
        <p:spPr/>
        <p:txBody>
          <a:bodyPr/>
          <a:lstStyle/>
          <a:p>
            <a:r>
              <a:rPr lang="en-US" dirty="0"/>
              <a:t>Great for bone health.</a:t>
            </a:r>
          </a:p>
          <a:p>
            <a:r>
              <a:rPr lang="en-US" dirty="0"/>
              <a:t>Improved digestion.</a:t>
            </a:r>
          </a:p>
          <a:p>
            <a:r>
              <a:rPr lang="en-US" dirty="0"/>
              <a:t>Great source of antioxidants.</a:t>
            </a:r>
          </a:p>
          <a:p>
            <a:r>
              <a:rPr lang="en-US"/>
              <a:t>Helps </a:t>
            </a:r>
            <a:r>
              <a:rPr lang="en-US" dirty="0"/>
              <a:t>to control blood sugar.</a:t>
            </a:r>
          </a:p>
          <a:p>
            <a:r>
              <a:rPr lang="en-US" dirty="0"/>
              <a:t>A source of fiber for cholesterol management.</a:t>
            </a:r>
          </a:p>
          <a:p>
            <a:endParaRPr lang="en-US" dirty="0"/>
          </a:p>
        </p:txBody>
      </p:sp>
    </p:spTree>
    <p:extLst>
      <p:ext uri="{BB962C8B-B14F-4D97-AF65-F5344CB8AC3E}">
        <p14:creationId xmlns:p14="http://schemas.microsoft.com/office/powerpoint/2010/main" val="3263377598"/>
      </p:ext>
    </p:extLst>
  </p:cSld>
  <p:clrMapOvr>
    <a:masterClrMapping/>
  </p:clrMapOvr>
  <mc:AlternateContent xmlns:mc="http://schemas.openxmlformats.org/markup-compatibility/2006" xmlns:p14="http://schemas.microsoft.com/office/powerpoint/2010/main">
    <mc:Choice Requires="p14">
      <p:transition spd="med" p14:dur="700" advTm="29724">
        <p:fade/>
      </p:transition>
    </mc:Choice>
    <mc:Fallback xmlns="">
      <p:transition spd="med" advTm="297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0" objId="3"/>
        <p14:stopEvt time="23592" objId="3"/>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Prunes on Restaurant Menus</a:t>
            </a:r>
          </a:p>
        </p:txBody>
      </p:sp>
      <p:sp>
        <p:nvSpPr>
          <p:cNvPr id="4" name="Text Placeholder 3"/>
          <p:cNvSpPr>
            <a:spLocks noGrp="1"/>
          </p:cNvSpPr>
          <p:nvPr>
            <p:ph type="body" sz="quarter" idx="10"/>
          </p:nvPr>
        </p:nvSpPr>
        <p:spPr/>
        <p:txBody>
          <a:bodyPr/>
          <a:lstStyle/>
          <a:p>
            <a:r>
              <a:rPr lang="en-US" dirty="0"/>
              <a:t>California Prunes are a full flavored fruit that provide moisture and texture to menu items, are easily paired with many other ingredient flavors and are an excellent source of nutrition for restaurant guests.</a:t>
            </a:r>
          </a:p>
        </p:txBody>
      </p:sp>
      <p:pic>
        <p:nvPicPr>
          <p:cNvPr id="5" name="Picture Placeholder 4" descr="CPB_Zesty_Chicken_Salad_PRINT.jpg"/>
          <p:cNvPicPr>
            <a:picLocks noGrp="1" noChangeAspect="1"/>
          </p:cNvPicPr>
          <p:nvPr>
            <p:ph type="pic" sz="quarter" idx="11"/>
          </p:nvPr>
        </p:nvPicPr>
        <p:blipFill>
          <a:blip r:embed="rId4" cstate="email">
            <a:extLst>
              <a:ext uri="{28A0092B-C50C-407E-A947-70E740481C1C}">
                <a14:useLocalDpi xmlns:a14="http://schemas.microsoft.com/office/drawing/2010/main" val="0"/>
              </a:ext>
            </a:extLst>
          </a:blip>
          <a:srcRect l="22036" r="22036"/>
          <a:stretch>
            <a:fillRect/>
          </a:stretch>
        </p:blipFill>
        <p:spPr/>
      </p:pic>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31822" y="5786295"/>
            <a:ext cx="812800" cy="812800"/>
          </a:xfrm>
          <a:prstGeom prst="rect">
            <a:avLst/>
          </a:prstGeom>
        </p:spPr>
      </p:pic>
    </p:spTree>
    <p:extLst>
      <p:ext uri="{BB962C8B-B14F-4D97-AF65-F5344CB8AC3E}">
        <p14:creationId xmlns:p14="http://schemas.microsoft.com/office/powerpoint/2010/main" val="4098314098"/>
      </p:ext>
    </p:extLst>
  </p:cSld>
  <p:clrMapOvr>
    <a:masterClrMapping/>
  </p:clrMapOvr>
  <mc:AlternateContent xmlns:mc="http://schemas.openxmlformats.org/markup-compatibility/2006" xmlns:p14="http://schemas.microsoft.com/office/powerpoint/2010/main">
    <mc:Choice Requires="p14">
      <p:transition spd="med" p14:dur="700" advTm="19975">
        <p:fade/>
      </p:transition>
    </mc:Choice>
    <mc:Fallback xmlns="">
      <p:transition spd="med" advTm="199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9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0" objId="3"/>
        <p14:stopEvt time="18228" objId="3"/>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31286" y="5753175"/>
            <a:ext cx="812800" cy="812800"/>
          </a:xfrm>
          <a:prstGeom prst="rect">
            <a:avLst/>
          </a:prstGeom>
        </p:spPr>
      </p:pic>
      <p:sp>
        <p:nvSpPr>
          <p:cNvPr id="3" name="Title 2">
            <a:extLst>
              <a:ext uri="{FF2B5EF4-FFF2-40B4-BE49-F238E27FC236}">
                <a16:creationId xmlns:a16="http://schemas.microsoft.com/office/drawing/2014/main" id="{910E5B40-F082-4B70-BAC9-85B0F110318C}"/>
              </a:ext>
            </a:extLst>
          </p:cNvPr>
          <p:cNvSpPr>
            <a:spLocks noGrp="1"/>
          </p:cNvSpPr>
          <p:nvPr>
            <p:ph type="ctrTitle"/>
          </p:nvPr>
        </p:nvSpPr>
        <p:spPr/>
        <p:txBody>
          <a:bodyPr/>
          <a:lstStyle/>
          <a:p>
            <a:r>
              <a:rPr lang="en-US" dirty="0"/>
              <a:t>Up Next:</a:t>
            </a:r>
            <a:br>
              <a:rPr lang="en-US" dirty="0"/>
            </a:br>
            <a:r>
              <a:rPr lang="en-US" dirty="0"/>
              <a:t>Module #2</a:t>
            </a:r>
          </a:p>
        </p:txBody>
      </p:sp>
      <p:sp>
        <p:nvSpPr>
          <p:cNvPr id="7" name="Text Placeholder 6">
            <a:extLst>
              <a:ext uri="{FF2B5EF4-FFF2-40B4-BE49-F238E27FC236}">
                <a16:creationId xmlns:a16="http://schemas.microsoft.com/office/drawing/2014/main" id="{3FA3A205-72DF-45AB-A1FD-D574BAECAF19}"/>
              </a:ext>
            </a:extLst>
          </p:cNvPr>
          <p:cNvSpPr>
            <a:spLocks noGrp="1"/>
          </p:cNvSpPr>
          <p:nvPr>
            <p:ph type="body" sz="quarter" idx="10"/>
          </p:nvPr>
        </p:nvSpPr>
        <p:spPr/>
        <p:txBody>
          <a:bodyPr/>
          <a:lstStyle/>
          <a:p>
            <a:r>
              <a:rPr lang="en-US" dirty="0"/>
              <a:t>California Prunes in the Savory Kitchen</a:t>
            </a:r>
          </a:p>
          <a:p>
            <a:endParaRPr lang="en-US" dirty="0"/>
          </a:p>
        </p:txBody>
      </p:sp>
    </p:spTree>
    <p:extLst>
      <p:ext uri="{BB962C8B-B14F-4D97-AF65-F5344CB8AC3E}">
        <p14:creationId xmlns:p14="http://schemas.microsoft.com/office/powerpoint/2010/main" val="355941619"/>
      </p:ext>
    </p:extLst>
  </p:cSld>
  <p:clrMapOvr>
    <a:masterClrMapping/>
  </p:clrMapOvr>
  <mc:AlternateContent xmlns:mc="http://schemas.openxmlformats.org/markup-compatibility/2006" xmlns:p14="http://schemas.microsoft.com/office/powerpoint/2010/main">
    <mc:Choice Requires="p14">
      <p:transition spd="med" p14:dur="700" advTm="11697">
        <p:fade/>
      </p:transition>
    </mc:Choice>
    <mc:Fallback xmlns="">
      <p:transition spd="med" advTm="116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3"/>
        <p14:stopEvt time="7753"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PB_Mike_Vasey-2.jpg"/>
          <p:cNvPicPr>
            <a:picLocks noChangeAspect="1"/>
          </p:cNvPicPr>
          <p:nvPr/>
        </p:nvPicPr>
        <p:blipFill rotWithShape="1">
          <a:blip r:embed="rId5" cstate="email">
            <a:extLst>
              <a:ext uri="{28A0092B-C50C-407E-A947-70E740481C1C}">
                <a14:useLocalDpi xmlns:a14="http://schemas.microsoft.com/office/drawing/2010/main" val="0"/>
              </a:ext>
            </a:extLst>
          </a:blip>
          <a:srcRect l="-788" r="788" b="16272"/>
          <a:stretch/>
        </p:blipFill>
        <p:spPr>
          <a:xfrm>
            <a:off x="-96819" y="0"/>
            <a:ext cx="12288819" cy="6858000"/>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575" y="5781372"/>
            <a:ext cx="812800" cy="812800"/>
          </a:xfrm>
          <a:prstGeom prst="rect">
            <a:avLst/>
          </a:prstGeom>
        </p:spPr>
      </p:pic>
    </p:spTree>
    <p:extLst>
      <p:ext uri="{BB962C8B-B14F-4D97-AF65-F5344CB8AC3E}">
        <p14:creationId xmlns:p14="http://schemas.microsoft.com/office/powerpoint/2010/main" val="3372386385"/>
      </p:ext>
    </p:extLst>
  </p:cSld>
  <p:clrMapOvr>
    <a:masterClrMapping/>
  </p:clrMapOvr>
  <mc:AlternateContent xmlns:mc="http://schemas.openxmlformats.org/markup-compatibility/2006" xmlns:p14="http://schemas.microsoft.com/office/powerpoint/2010/main">
    <mc:Choice Requires="p14">
      <p:transition spd="med" p14:dur="700" advTm="8578">
        <p:fade/>
      </p:transition>
    </mc:Choice>
    <mc:Fallback xmlns="">
      <p:transition spd="med" advTm="85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0" objId="3"/>
        <p14:stopEvt time="7174" objId="3"/>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95258" y="5863771"/>
            <a:ext cx="812800" cy="812800"/>
          </a:xfrm>
          <a:prstGeom prst="rect">
            <a:avLst/>
          </a:prstGeom>
        </p:spPr>
      </p:pic>
      <p:sp>
        <p:nvSpPr>
          <p:cNvPr id="3" name="Title 2">
            <a:extLst>
              <a:ext uri="{FF2B5EF4-FFF2-40B4-BE49-F238E27FC236}">
                <a16:creationId xmlns:a16="http://schemas.microsoft.com/office/drawing/2014/main" id="{34E56CEB-8B0C-4787-89ED-A4B26252894D}"/>
              </a:ext>
            </a:extLst>
          </p:cNvPr>
          <p:cNvSpPr>
            <a:spLocks noGrp="1"/>
          </p:cNvSpPr>
          <p:nvPr>
            <p:ph type="title"/>
          </p:nvPr>
        </p:nvSpPr>
        <p:spPr/>
        <p:txBody>
          <a:bodyPr/>
          <a:lstStyle/>
          <a:p>
            <a:r>
              <a:rPr lang="en-US" dirty="0"/>
              <a:t>It’s a late spring morning in the Sacramento Valley as the sun comes up and the fog settles in for the next few hours – work in the orchards has already begun.</a:t>
            </a:r>
          </a:p>
        </p:txBody>
      </p:sp>
    </p:spTree>
    <p:extLst>
      <p:ext uri="{BB962C8B-B14F-4D97-AF65-F5344CB8AC3E}">
        <p14:creationId xmlns:p14="http://schemas.microsoft.com/office/powerpoint/2010/main" val="2686706617"/>
      </p:ext>
    </p:extLst>
  </p:cSld>
  <p:clrMapOvr>
    <a:masterClrMapping/>
  </p:clrMapOvr>
  <mc:AlternateContent xmlns:mc="http://schemas.openxmlformats.org/markup-compatibility/2006" xmlns:p14="http://schemas.microsoft.com/office/powerpoint/2010/main">
    <mc:Choice Requires="p14">
      <p:transition spd="med" p14:dur="700" advTm="14770">
        <p:fade/>
      </p:transition>
    </mc:Choice>
    <mc:Fallback xmlns="">
      <p:transition spd="med" advTm="147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3"/>
        <p14:stopEvt time="12699" objId="3"/>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PB_Mike_Vasey-12.jpg"/>
          <p:cNvPicPr>
            <a:picLocks noChangeAspect="1"/>
          </p:cNvPicPr>
          <p:nvPr/>
        </p:nvPicPr>
        <p:blipFill rotWithShape="1">
          <a:blip r:embed="rId5" cstate="email">
            <a:extLst>
              <a:ext uri="{28A0092B-C50C-407E-A947-70E740481C1C}">
                <a14:useLocalDpi xmlns:a14="http://schemas.microsoft.com/office/drawing/2010/main" val="0"/>
              </a:ext>
            </a:extLst>
          </a:blip>
          <a:srcRect t="7822" b="7822"/>
          <a:stretch/>
        </p:blipFill>
        <p:spPr>
          <a:xfrm>
            <a:off x="0" y="0"/>
            <a:ext cx="12192000" cy="6858000"/>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47346" y="5904761"/>
            <a:ext cx="812800" cy="812800"/>
          </a:xfrm>
          <a:prstGeom prst="rect">
            <a:avLst/>
          </a:prstGeom>
        </p:spPr>
      </p:pic>
    </p:spTree>
    <p:extLst>
      <p:ext uri="{BB962C8B-B14F-4D97-AF65-F5344CB8AC3E}">
        <p14:creationId xmlns:p14="http://schemas.microsoft.com/office/powerpoint/2010/main" val="1809943967"/>
      </p:ext>
    </p:extLst>
  </p:cSld>
  <p:clrMapOvr>
    <a:masterClrMapping/>
  </p:clrMapOvr>
  <mc:AlternateContent xmlns:mc="http://schemas.openxmlformats.org/markup-compatibility/2006" xmlns:p14="http://schemas.microsoft.com/office/powerpoint/2010/main">
    <mc:Choice Requires="p14">
      <p:transition spd="med" p14:dur="700" advTm="33982">
        <p:fade/>
      </p:transition>
    </mc:Choice>
    <mc:Fallback xmlns="">
      <p:transition spd="med" advTm="339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3"/>
        <p14:stopEvt time="32052" objId="3"/>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PB_Mike_Vasey-9.jpg"/>
          <p:cNvPicPr>
            <a:picLocks noChangeAspect="1"/>
          </p:cNvPicPr>
          <p:nvPr/>
        </p:nvPicPr>
        <p:blipFill rotWithShape="1">
          <a:blip r:embed="rId5" cstate="email">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34742" y="5944327"/>
            <a:ext cx="812800" cy="812800"/>
          </a:xfrm>
          <a:prstGeom prst="rect">
            <a:avLst/>
          </a:prstGeom>
        </p:spPr>
      </p:pic>
    </p:spTree>
    <p:extLst>
      <p:ext uri="{BB962C8B-B14F-4D97-AF65-F5344CB8AC3E}">
        <p14:creationId xmlns:p14="http://schemas.microsoft.com/office/powerpoint/2010/main" val="2278939238"/>
      </p:ext>
    </p:extLst>
  </p:cSld>
  <p:clrMapOvr>
    <a:masterClrMapping/>
  </p:clrMapOvr>
  <mc:AlternateContent xmlns:mc="http://schemas.openxmlformats.org/markup-compatibility/2006" xmlns:p14="http://schemas.microsoft.com/office/powerpoint/2010/main">
    <mc:Choice Requires="p14">
      <p:transition spd="med" p14:dur="700" advTm="7494">
        <p:fade/>
      </p:transition>
    </mc:Choice>
    <mc:Fallback xmlns="">
      <p:transition spd="med" advTm="74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3"/>
        <p14:stopEvt time="5665"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95258" y="5955062"/>
            <a:ext cx="812800" cy="812800"/>
          </a:xfrm>
          <a:prstGeom prst="rect">
            <a:avLst/>
          </a:prstGeom>
        </p:spPr>
      </p:pic>
      <p:sp>
        <p:nvSpPr>
          <p:cNvPr id="3" name="Title 2">
            <a:extLst>
              <a:ext uri="{FF2B5EF4-FFF2-40B4-BE49-F238E27FC236}">
                <a16:creationId xmlns:a16="http://schemas.microsoft.com/office/drawing/2014/main" id="{C059D5DB-4CD0-4791-AA61-0BED465C7566}"/>
              </a:ext>
            </a:extLst>
          </p:cNvPr>
          <p:cNvSpPr>
            <a:spLocks noGrp="1"/>
          </p:cNvSpPr>
          <p:nvPr>
            <p:ph type="title"/>
          </p:nvPr>
        </p:nvSpPr>
        <p:spPr/>
        <p:txBody>
          <a:bodyPr/>
          <a:lstStyle/>
          <a:p>
            <a:r>
              <a:rPr lang="en-US" dirty="0"/>
              <a:t>This morning Mike Vasey is inspecting the newly formed buds on prune trees as the chill of morning relents to the sun – bringing another day of growth and life to the orchard.</a:t>
            </a:r>
            <a:br>
              <a:rPr lang="en-US" dirty="0"/>
            </a:br>
            <a:endParaRPr lang="en-US" dirty="0"/>
          </a:p>
        </p:txBody>
      </p:sp>
    </p:spTree>
    <p:extLst>
      <p:ext uri="{BB962C8B-B14F-4D97-AF65-F5344CB8AC3E}">
        <p14:creationId xmlns:p14="http://schemas.microsoft.com/office/powerpoint/2010/main" val="4046885822"/>
      </p:ext>
    </p:extLst>
  </p:cSld>
  <p:clrMapOvr>
    <a:masterClrMapping/>
  </p:clrMapOvr>
  <mc:AlternateContent xmlns:mc="http://schemas.openxmlformats.org/markup-compatibility/2006" xmlns:p14="http://schemas.microsoft.com/office/powerpoint/2010/main">
    <mc:Choice Requires="p14">
      <p:transition spd="med" p14:dur="700" advTm="22515">
        <p:fade/>
      </p:transition>
    </mc:Choice>
    <mc:Fallback xmlns="">
      <p:transition spd="med" advTm="225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3"/>
        <p14:stopEvt time="20395"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PB_Mike_Vasey-8.jpg"/>
          <p:cNvPicPr>
            <a:picLocks noChangeAspect="1"/>
          </p:cNvPicPr>
          <p:nvPr/>
        </p:nvPicPr>
        <p:blipFill rotWithShape="1">
          <a:blip r:embed="rId5" cstate="email">
            <a:extLst>
              <a:ext uri="{28A0092B-C50C-407E-A947-70E740481C1C}">
                <a14:useLocalDpi xmlns:a14="http://schemas.microsoft.com/office/drawing/2010/main" val="0"/>
              </a:ext>
            </a:extLst>
          </a:blip>
          <a:srcRect t="12448" b="12448"/>
          <a:stretch/>
        </p:blipFill>
        <p:spPr>
          <a:xfrm>
            <a:off x="0" y="0"/>
            <a:ext cx="12192000" cy="6858000"/>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54815" y="5488118"/>
            <a:ext cx="812800" cy="812800"/>
          </a:xfrm>
          <a:prstGeom prst="rect">
            <a:avLst/>
          </a:prstGeom>
        </p:spPr>
      </p:pic>
    </p:spTree>
    <p:extLst>
      <p:ext uri="{BB962C8B-B14F-4D97-AF65-F5344CB8AC3E}">
        <p14:creationId xmlns:p14="http://schemas.microsoft.com/office/powerpoint/2010/main" val="1165469580"/>
      </p:ext>
    </p:extLst>
  </p:cSld>
  <p:clrMapOvr>
    <a:masterClrMapping/>
  </p:clrMapOvr>
  <mc:AlternateContent xmlns:mc="http://schemas.openxmlformats.org/markup-compatibility/2006" xmlns:p14="http://schemas.microsoft.com/office/powerpoint/2010/main">
    <mc:Choice Requires="p14">
      <p:transition spd="med" p14:dur="700" advTm="19867">
        <p:fade/>
      </p:transition>
    </mc:Choice>
    <mc:Fallback xmlns="">
      <p:transition spd="med" advTm="198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3"/>
        <p14:stopEvt time="18589" objId="3"/>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68186" y="5436918"/>
            <a:ext cx="812800" cy="812800"/>
          </a:xfrm>
          <a:prstGeom prst="rect">
            <a:avLst/>
          </a:prstGeom>
        </p:spPr>
      </p:pic>
      <p:sp>
        <p:nvSpPr>
          <p:cNvPr id="3" name="Title 2">
            <a:extLst>
              <a:ext uri="{FF2B5EF4-FFF2-40B4-BE49-F238E27FC236}">
                <a16:creationId xmlns:a16="http://schemas.microsoft.com/office/drawing/2014/main" id="{369A0A35-198E-46A2-85DA-B89A526B9FBB}"/>
              </a:ext>
            </a:extLst>
          </p:cNvPr>
          <p:cNvSpPr>
            <a:spLocks noGrp="1"/>
          </p:cNvSpPr>
          <p:nvPr>
            <p:ph type="title"/>
          </p:nvPr>
        </p:nvSpPr>
        <p:spPr/>
        <p:txBody>
          <a:bodyPr/>
          <a:lstStyle/>
          <a:p>
            <a:r>
              <a:rPr lang="en-US" dirty="0"/>
              <a:t>Lindauer River Ranch is home to 50,000 prune trees on 400 acres of land, producing 800 tons of fruit.</a:t>
            </a:r>
            <a:br>
              <a:rPr lang="en-US" dirty="0"/>
            </a:br>
            <a:endParaRPr lang="en-US" dirty="0"/>
          </a:p>
        </p:txBody>
      </p:sp>
    </p:spTree>
    <p:extLst>
      <p:ext uri="{BB962C8B-B14F-4D97-AF65-F5344CB8AC3E}">
        <p14:creationId xmlns:p14="http://schemas.microsoft.com/office/powerpoint/2010/main" val="1416045263"/>
      </p:ext>
    </p:extLst>
  </p:cSld>
  <p:clrMapOvr>
    <a:masterClrMapping/>
  </p:clrMapOvr>
  <mc:AlternateContent xmlns:mc="http://schemas.openxmlformats.org/markup-compatibility/2006" xmlns:p14="http://schemas.microsoft.com/office/powerpoint/2010/main">
    <mc:Choice Requires="p14">
      <p:transition spd="med" p14:dur="700" advTm="25070">
        <p:fade/>
      </p:transition>
    </mc:Choice>
    <mc:Fallback xmlns="">
      <p:transition spd="med" advTm="250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3"/>
        <p14:stopEvt time="23780" objId="3"/>
      </p14:showEvtLst>
    </p:ext>
  </p:extLst>
</p:sld>
</file>

<file path=ppt/theme/theme1.xml><?xml version="1.0" encoding="utf-8"?>
<a:theme xmlns:a="http://schemas.openxmlformats.org/drawingml/2006/main" name="Office Theme">
  <a:themeElements>
    <a:clrScheme name="CPB 2019">
      <a:dk1>
        <a:srgbClr val="000000"/>
      </a:dk1>
      <a:lt1>
        <a:srgbClr val="FEFFFF"/>
      </a:lt1>
      <a:dk2>
        <a:srgbClr val="000000"/>
      </a:dk2>
      <a:lt2>
        <a:srgbClr val="FFFFFF"/>
      </a:lt2>
      <a:accent1>
        <a:srgbClr val="532A44"/>
      </a:accent1>
      <a:accent2>
        <a:srgbClr val="CE9E51"/>
      </a:accent2>
      <a:accent3>
        <a:srgbClr val="9F7F94"/>
      </a:accent3>
      <a:accent4>
        <a:srgbClr val="391D2E"/>
      </a:accent4>
      <a:accent5>
        <a:srgbClr val="E5BC50"/>
      </a:accent5>
      <a:accent6>
        <a:srgbClr val="758735"/>
      </a:accent6>
      <a:hlink>
        <a:srgbClr val="000000"/>
      </a:hlink>
      <a:folHlink>
        <a:srgbClr val="9F7F9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3543</TotalTime>
  <Words>409</Words>
  <Application>Microsoft Office PowerPoint</Application>
  <PresentationFormat>Widescreen</PresentationFormat>
  <Paragraphs>56</Paragraphs>
  <Slides>28</Slides>
  <Notes>16</Notes>
  <HiddenSlides>0</HiddenSlides>
  <MMClips>25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Rockwell</vt:lpstr>
      <vt:lpstr>Office Theme</vt:lpstr>
      <vt:lpstr>California Prunes</vt:lpstr>
      <vt:lpstr>Flavor vs. Taste</vt:lpstr>
      <vt:lpstr>PowerPoint Presentation</vt:lpstr>
      <vt:lpstr>It’s a late spring morning in the Sacramento Valley as the sun comes up and the fog settles in for the next few hours – work in the orchards has already begun.</vt:lpstr>
      <vt:lpstr>PowerPoint Presentation</vt:lpstr>
      <vt:lpstr>PowerPoint Presentation</vt:lpstr>
      <vt:lpstr>This morning Mike Vasey is inspecting the newly formed buds on prune trees as the chill of morning relents to the sun – bringing another day of growth and life to the orchard. </vt:lpstr>
      <vt:lpstr>PowerPoint Presentation</vt:lpstr>
      <vt:lpstr>Lindauer River Ranch is home to 50,000 prune trees on 400 acres of land, producing 800 tons of fruit. </vt:lpstr>
      <vt:lpstr>PowerPoint Presentation</vt:lpstr>
      <vt:lpstr>PowerPoint Presentation</vt:lpstr>
      <vt:lpstr>As the weeks go by – orchard hands begin to test the strength of fruit bearing branches.  In some cases the fruit will be so heavy that additional support will be needed. </vt:lpstr>
      <vt:lpstr>PowerPoint Presentation</vt:lpstr>
      <vt:lpstr>By August the fruit is mature enough to fall from the trees with a bit of encouragement. </vt:lpstr>
      <vt:lpstr>PowerPoint Presentation</vt:lpstr>
      <vt:lpstr>PowerPoint Presentation</vt:lpstr>
      <vt:lpstr>PowerPoint Presentation</vt:lpstr>
      <vt:lpstr>Retrieving the fruit may be mechanized, but the work is still hard and hot. Wide rim hats protect the harvesters from the relentless California sun while the intense smell of ripe fruit permeates the air. </vt:lpstr>
      <vt:lpstr>PowerPoint Presentation</vt:lpstr>
      <vt:lpstr>PowerPoint Presentation</vt:lpstr>
      <vt:lpstr>PowerPoint Presentation</vt:lpstr>
      <vt:lpstr>These prunes will be air-dried in dehydrators over a period of 18-24 hours, graded, and stored. When ready to package they are  re-hydrated and sterilized before packaging. </vt:lpstr>
      <vt:lpstr>PowerPoint Presentation</vt:lpstr>
      <vt:lpstr>The Process</vt:lpstr>
      <vt:lpstr>Process Continued</vt:lpstr>
      <vt:lpstr> Part of a Healthy Diet</vt:lpstr>
      <vt:lpstr>Prunes on Restaurant Menus</vt:lpstr>
      <vt:lpstr>Up Next: Module #2</vt:lpstr>
    </vt:vector>
  </TitlesOfParts>
  <Company>Harvest America Ventures,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California Dried Prunes</dc:title>
  <dc:creator>Paul Sorgule</dc:creator>
  <cp:lastModifiedBy>Burt, Sidney</cp:lastModifiedBy>
  <cp:revision>124</cp:revision>
  <dcterms:created xsi:type="dcterms:W3CDTF">2018-05-19T14:46:13Z</dcterms:created>
  <dcterms:modified xsi:type="dcterms:W3CDTF">2019-07-22T19:53:49Z</dcterms:modified>
</cp:coreProperties>
</file>