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19" r:id="rId3"/>
    <p:sldMasterId id="2147483732" r:id="rId4"/>
    <p:sldMasterId id="2147483746" r:id="rId5"/>
    <p:sldMasterId id="2147483775" r:id="rId6"/>
    <p:sldMasterId id="2147483812" r:id="rId7"/>
  </p:sldMasterIdLst>
  <p:notesMasterIdLst>
    <p:notesMasterId r:id="rId9"/>
  </p:notesMasterIdLst>
  <p:sldIdLst>
    <p:sldId id="133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ed Ruggles" initials="JR" lastIdx="2" clrIdx="0">
    <p:extLst>
      <p:ext uri="{19B8F6BF-5375-455C-9EA6-DF929625EA0E}">
        <p15:presenceInfo xmlns:p15="http://schemas.microsoft.com/office/powerpoint/2012/main" userId="S::jruggles@californiaprunes.org::e105e4a9-2841-462c-a882-963660a3d4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CC9"/>
    <a:srgbClr val="3C6EE0"/>
    <a:srgbClr val="459AFF"/>
    <a:srgbClr val="F4F7FE"/>
    <a:srgbClr val="0072C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60F8704-076C-47E3-8B64-BA5440797084}">
  <a:tblStyle styleId="{C60F8704-076C-47E3-8B64-BA5440797084}" styleName="Corteva Table Style 1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3175" cmpd="sng">
              <a:solidFill>
                <a:schemeClr val="dk1">
                  <a:tint val="60000"/>
                </a:schemeClr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noFill/>
        </a:fill>
      </a:tcStyle>
    </a:wholeTbl>
    <a:band2H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>
              <a:tint val="10000"/>
            </a:schemeClr>
          </a:solidFill>
        </a:fill>
      </a:tcStyle>
    </a:band2H>
    <a:band2V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>
              <a:tint val="1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6405" autoAdjust="0"/>
  </p:normalViewPr>
  <p:slideViewPr>
    <p:cSldViewPr snapToGrid="0">
      <p:cViewPr varScale="1">
        <p:scale>
          <a:sx n="98" d="100"/>
          <a:sy n="98" d="100"/>
        </p:scale>
        <p:origin x="10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aran Locy" userId="60118dfc-c56d-4c4e-aba0-79b77259a9a9" providerId="ADAL" clId="{C7051CEC-B080-4FC2-AC35-3258DD527C0B}"/>
    <pc:docChg chg="modSld">
      <pc:chgData name="Kiaran Locy" userId="60118dfc-c56d-4c4e-aba0-79b77259a9a9" providerId="ADAL" clId="{C7051CEC-B080-4FC2-AC35-3258DD527C0B}" dt="2023-10-02T18:25:22.939" v="10" actId="20577"/>
      <pc:docMkLst>
        <pc:docMk/>
      </pc:docMkLst>
      <pc:sldChg chg="modSp mod">
        <pc:chgData name="Kiaran Locy" userId="60118dfc-c56d-4c4e-aba0-79b77259a9a9" providerId="ADAL" clId="{C7051CEC-B080-4FC2-AC35-3258DD527C0B}" dt="2023-10-02T18:25:22.939" v="10" actId="20577"/>
        <pc:sldMkLst>
          <pc:docMk/>
          <pc:sldMk cId="318641868" sldId="1337"/>
        </pc:sldMkLst>
        <pc:spChg chg="mod">
          <ac:chgData name="Kiaran Locy" userId="60118dfc-c56d-4c4e-aba0-79b77259a9a9" providerId="ADAL" clId="{C7051CEC-B080-4FC2-AC35-3258DD527C0B}" dt="2023-10-02T18:25:22.939" v="10" actId="20577"/>
          <ac:spMkLst>
            <pc:docMk/>
            <pc:sldMk cId="318641868" sldId="1337"/>
            <ac:spMk id="3" creationId="{05AC535F-2209-2901-5C8F-285CBC91D19C}"/>
          </ac:spMkLst>
        </pc:spChg>
      </pc:sldChg>
    </pc:docChg>
  </pc:docChgLst>
  <pc:docChgLst>
    <pc:chgData name="Kiaran Locy" userId="60118dfc-c56d-4c4e-aba0-79b77259a9a9" providerId="ADAL" clId="{473EE9F4-8131-498F-9828-2B1DC196E746}"/>
    <pc:docChg chg="delSld">
      <pc:chgData name="Kiaran Locy" userId="60118dfc-c56d-4c4e-aba0-79b77259a9a9" providerId="ADAL" clId="{473EE9F4-8131-498F-9828-2B1DC196E746}" dt="2023-06-16T20:20:50.094" v="0" actId="47"/>
      <pc:docMkLst>
        <pc:docMk/>
      </pc:docMkLst>
      <pc:sldChg chg="del">
        <pc:chgData name="Kiaran Locy" userId="60118dfc-c56d-4c4e-aba0-79b77259a9a9" providerId="ADAL" clId="{473EE9F4-8131-498F-9828-2B1DC196E746}" dt="2023-06-16T20:20:50.094" v="0" actId="47"/>
        <pc:sldMkLst>
          <pc:docMk/>
          <pc:sldMk cId="948454198" sldId="1338"/>
        </pc:sldMkLst>
      </pc:sldChg>
    </pc:docChg>
  </pc:docChgLst>
  <pc:docChgLst>
    <pc:chgData name="Kiaran Locy" userId="60118dfc-c56d-4c4e-aba0-79b77259a9a9" providerId="ADAL" clId="{BD4EC9E6-A25D-4AD5-8647-60CCCD1A55E1}"/>
    <pc:docChg chg="addSld delSld">
      <pc:chgData name="Kiaran Locy" userId="60118dfc-c56d-4c4e-aba0-79b77259a9a9" providerId="ADAL" clId="{BD4EC9E6-A25D-4AD5-8647-60CCCD1A55E1}" dt="2023-03-29T22:09:05.785" v="2" actId="680"/>
      <pc:docMkLst>
        <pc:docMk/>
      </pc:docMkLst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373234120" sldId="939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120648100" sldId="940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224698089" sldId="100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4325472" sldId="1034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75609201" sldId="1054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963080683" sldId="1199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567225058" sldId="1200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4002626031" sldId="1224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397363058" sldId="1296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3534187083" sldId="1298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3922024271" sldId="1301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613848183" sldId="1302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544355767" sldId="1303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019726495" sldId="1304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660325729" sldId="1312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169949914" sldId="1324"/>
        </pc:sldMkLst>
      </pc:sldChg>
      <pc:sldChg chg="new">
        <pc:chgData name="Kiaran Locy" userId="60118dfc-c56d-4c4e-aba0-79b77259a9a9" providerId="ADAL" clId="{BD4EC9E6-A25D-4AD5-8647-60CCCD1A55E1}" dt="2023-03-29T22:09:05.785" v="2" actId="680"/>
        <pc:sldMkLst>
          <pc:docMk/>
          <pc:sldMk cId="948454198" sldId="1338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018971645" sldId="3767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655275767" sldId="376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013436033" sldId="3798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416602853" sldId="379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264121225" sldId="3803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72492847" sldId="3805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69543041" sldId="3808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754048475" sldId="3811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4156295927" sldId="3812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304611722" sldId="3821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726943789" sldId="3863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647645956" sldId="3909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45043177" sldId="3910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240572820" sldId="3914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362656257" sldId="3915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691740148" sldId="3916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582065927" sldId="3918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284436230" sldId="3922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758918499" sldId="397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166770961" sldId="3981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943060720" sldId="3982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740940110" sldId="3983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886073773" sldId="4002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850263738" sldId="4155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723869485" sldId="4156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698803478" sldId="4157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436159589" sldId="4158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956309808" sldId="415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724567922" sldId="4160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703014676" sldId="4161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621857834" sldId="4162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2306703817" sldId="4163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90243403" sldId="4169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304499804" sldId="4170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689851497" sldId="4171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916841510" sldId="4172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3580814985" sldId="4173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2947161790" sldId="4174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129803244" sldId="4175"/>
        </pc:sldMkLst>
      </pc:sldChg>
      <pc:sldChg chg="del">
        <pc:chgData name="Kiaran Locy" userId="60118dfc-c56d-4c4e-aba0-79b77259a9a9" providerId="ADAL" clId="{BD4EC9E6-A25D-4AD5-8647-60CCCD1A55E1}" dt="2023-03-29T19:11:55.110" v="0" actId="47"/>
        <pc:sldMkLst>
          <pc:docMk/>
          <pc:sldMk cId="1681377398" sldId="4176"/>
        </pc:sldMkLst>
      </pc:sldChg>
      <pc:sldChg chg="del">
        <pc:chgData name="Kiaran Locy" userId="60118dfc-c56d-4c4e-aba0-79b77259a9a9" providerId="ADAL" clId="{BD4EC9E6-A25D-4AD5-8647-60CCCD1A55E1}" dt="2023-03-29T19:12:00.232" v="1" actId="47"/>
        <pc:sldMkLst>
          <pc:docMk/>
          <pc:sldMk cId="68774997" sldId="4177"/>
        </pc:sldMkLst>
      </pc:sldChg>
      <pc:sldMasterChg chg="delSldLayout">
        <pc:chgData name="Kiaran Locy" userId="60118dfc-c56d-4c4e-aba0-79b77259a9a9" providerId="ADAL" clId="{BD4EC9E6-A25D-4AD5-8647-60CCCD1A55E1}" dt="2023-03-29T19:11:55.110" v="0" actId="47"/>
        <pc:sldMasterMkLst>
          <pc:docMk/>
          <pc:sldMasterMk cId="1902665441" sldId="2147483648"/>
        </pc:sldMasterMkLst>
        <pc:sldLayoutChg chg="del">
          <pc:chgData name="Kiaran Locy" userId="60118dfc-c56d-4c4e-aba0-79b77259a9a9" providerId="ADAL" clId="{BD4EC9E6-A25D-4AD5-8647-60CCCD1A55E1}" dt="2023-03-29T19:11:55.110" v="0" actId="47"/>
          <pc:sldLayoutMkLst>
            <pc:docMk/>
            <pc:sldMasterMk cId="1902665441" sldId="2147483648"/>
            <pc:sldLayoutMk cId="1124842307" sldId="214748374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A24041B2-AF4B-48D5-A778-A827935D4D03}" type="datetimeFigureOut">
              <a:rPr lang="en-US" smtClean="0"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F3F1E24B-5B35-4700-8E33-8EE3B9B7B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(Print Onl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C83A99-8178-F64C-A033-8B1DC43EDE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994B27-B064-F94D-BF0C-B2A2E2062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C80D0E19-73C2-F04B-B0B2-0B8BB7DEDE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EBE12-17E5-8B48-B63D-3D583C9A5FAF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616E5D-EDF0-D741-B0D2-B43BBF3C2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2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>
            <a:off x="3200401" y="0"/>
            <a:ext cx="899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544766F-D3B6-534E-995C-F3BD2A0418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B101BE5-6D43-3B4B-B846-D8F5FA402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1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85E44F-80E9-3045-9D37-8F92B5C1F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160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35C6E-B132-8742-BD93-AB3F0F936979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333499"/>
            <a:ext cx="11064240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DCF78C-260B-3C4E-A8A4-7B80AE6FB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5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729E1-7CAD-6A45-A89D-284EA8E7951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5125"/>
            <a:ext cx="11064575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5" y="1920240"/>
            <a:ext cx="11064576" cy="420624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5736" y="1333500"/>
            <a:ext cx="11064569" cy="40386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0091CD-96C7-E944-ABFD-CAD4A2B3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9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>
            <a:off x="3200401" y="0"/>
            <a:ext cx="899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544766F-D3B6-534E-995C-F3BD2A0418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B101BE5-6D43-3B4B-B846-D8F5FA402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1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85E44F-80E9-3045-9D37-8F92B5C1F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78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 flipH="1">
            <a:off x="0" y="0"/>
            <a:ext cx="3200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C2C02-6A10-3D4D-A574-644EF92EC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F83F355-E38B-F44A-B30F-8FF1A6D90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9859D5FA-8953-FF4C-84B6-801B924BF7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7B1295-2519-874E-A068-1784F495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71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9D879-49BE-4BCC-9D9B-75A377EC58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9189" y="-2"/>
            <a:ext cx="5992812" cy="6858001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365125"/>
            <a:ext cx="5214938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920240"/>
            <a:ext cx="5214938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264" y="1333500"/>
            <a:ext cx="5214938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36627-E618-DB4C-A62E-3CD0851EDD7F}"/>
              </a:ext>
            </a:extLst>
          </p:cNvPr>
          <p:cNvSpPr/>
          <p:nvPr userDrawn="1"/>
        </p:nvSpPr>
        <p:spPr>
          <a:xfrm>
            <a:off x="0" y="6286500"/>
            <a:ext cx="6199189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B6AC553-B25E-E045-A869-2F0F8BF86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07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DF1A-4098-485A-A397-5FB969CB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3232-3068-4F40-A5AC-FE4803D16F18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86465-B887-4C43-9533-C7951E90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19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EC70C4-675B-A04F-9FCE-11D0BAF362E7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3" y="1333500"/>
            <a:ext cx="5215128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1" y="1333500"/>
            <a:ext cx="5239513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525126-EDC2-CD4E-B0F7-9651132A7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8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ABC87D-5C7C-4542-B892-52178DE7383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1920240"/>
            <a:ext cx="5215129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333500"/>
            <a:ext cx="5239512" cy="472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1920240"/>
            <a:ext cx="5239512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114AD6-42FA-1443-A778-AAC6EDCD33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2" y="1333500"/>
            <a:ext cx="5215129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0107AE-896B-344C-953E-A9C131E14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54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955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44" b="19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 flipH="1">
            <a:off x="0" y="0"/>
            <a:ext cx="3200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C2C02-6A10-3D4D-A574-644EF92EC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F83F355-E38B-F44A-B30F-8FF1A6D90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9859D5FA-8953-FF4C-84B6-801B924BF7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7B1295-2519-874E-A068-1784F495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394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963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9" t="28051" b="6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922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96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59" b="60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059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0" b="3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329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BC945-42E8-419F-4468-4A1B82B9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4" r="1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120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687EC-82C5-A943-20B7-4C4A8AF4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>
            <a:off x="0" y="-219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100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“Click to edit </a:t>
            </a:r>
            <a:br>
              <a:rPr lang="en-US"/>
            </a:br>
            <a:r>
              <a:rPr lang="en-US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Anonymous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06694F3-FA2C-5848-9C19-C19BB424F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477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313180"/>
            <a:ext cx="7326853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08D7968-19FF-2C44-915A-58583952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90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10650" y="2167774"/>
            <a:ext cx="2628900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E6A4820-FFB6-FA42-89B8-B6EA68713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0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9D879-49BE-4BCC-9D9B-75A377EC58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9189" y="-2"/>
            <a:ext cx="5992812" cy="6858001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365125"/>
            <a:ext cx="5214938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920240"/>
            <a:ext cx="5214938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264" y="1333500"/>
            <a:ext cx="5214938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36627-E618-DB4C-A62E-3CD0851EDD7F}"/>
              </a:ext>
            </a:extLst>
          </p:cNvPr>
          <p:cNvSpPr/>
          <p:nvPr userDrawn="1"/>
        </p:nvSpPr>
        <p:spPr>
          <a:xfrm>
            <a:off x="0" y="6286500"/>
            <a:ext cx="6199189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B6AC553-B25E-E045-A869-2F0F8BF86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332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DCCDAD-587A-ED4D-B793-ABE03E65D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605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0F26C7-5A5A-634B-B676-B5C780E10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657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C54F332-3274-0843-8B7A-51F621E58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35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DB2EEB-FEE3-4642-9A2C-6C5A42A5E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BDCB68-449B-4040-9962-AFBB7A3CA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31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365125"/>
            <a:ext cx="5216471" cy="28654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C91E59-9F1E-4D40-B778-7DE0EE9FA289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F2944F01-F460-454D-8507-9A4A831A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7117B851-F69B-F746-82D9-EA5C3AD7ED22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160740F-EA1E-3344-B1D1-7D7914FAE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D6127B1-2CB6-F040-B3AF-B64B0E77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41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9"/>
            <a:ext cx="3566584" cy="1147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2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282BEC69-DACF-4149-B977-7A67B2E6F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90BE6C-1B7F-F24B-9467-6ECE4EF01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7A42CA-65F4-F54E-92C1-A4772403D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46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Shape 1701">
            <a:extLst>
              <a:ext uri="{FF2B5EF4-FFF2-40B4-BE49-F238E27FC236}">
                <a16:creationId xmlns:a16="http://schemas.microsoft.com/office/drawing/2014/main" id="{5314B3A1-BAA5-0F43-BF84-1CA5451D284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14B660F-0B87-964B-8B5A-137AD91CF2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C7FA92-D4AC-9643-BB0E-0D3C272AA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1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39D3C-CF7E-D349-9574-D91E4E24B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3017A7-59FB-4447-963C-4CD8C4B9E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60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67E6D8-EFF6-DC4B-B38F-7321D5EFE447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err="1">
                <a:solidFill>
                  <a:schemeClr val="bg1"/>
                </a:solidFill>
              </a:rPr>
              <a:t>CAforPrunes</a:t>
            </a:r>
            <a:endParaRPr lang="en-US" sz="1050" b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A7D802-5E16-E449-8F5A-C280F59D16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err="1">
                <a:solidFill>
                  <a:schemeClr val="bg1"/>
                </a:solidFill>
              </a:rPr>
              <a:t>CAforPrunes</a:t>
            </a:r>
            <a:endParaRPr lang="en-US" sz="1050" b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B61DB6-20C6-AB4D-9634-ECD458C78AA4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err="1">
                <a:solidFill>
                  <a:schemeClr val="bg1"/>
                </a:solidFill>
              </a:rPr>
              <a:t>CAforPrunes</a:t>
            </a:r>
            <a:endParaRPr lang="en-US" sz="1050" b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DDE1056-CBD4-904A-AC99-E1AD06ED74EA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err="1">
                <a:solidFill>
                  <a:schemeClr val="bg1"/>
                </a:solidFill>
              </a:rPr>
              <a:t>CAforPrunes</a:t>
            </a:r>
            <a:endParaRPr lang="en-US" sz="1050" b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CD3473-FDD9-F044-94CB-D0B186241F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err="1">
                <a:solidFill>
                  <a:schemeClr val="bg1"/>
                </a:solidFill>
              </a:rPr>
              <a:t>CAforPrunes</a:t>
            </a:r>
            <a:endParaRPr lang="en-US" sz="1050" b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0AFC74-F43B-A740-858F-A660AE8B3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0F4EB2-48B3-9F45-8502-5F2E59B8F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5B462-6ED6-C84F-8CFF-A8811A5FC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62165-3EAD-4D42-816D-7183E98C32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48E69-624A-A24A-8CCC-248BCA6724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A168D0-740C-2346-A382-B3D59034E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BED0A6-6C0C-FC44-8BF0-E225D7B37651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F851957-A5B1-3A4F-AB75-BF1C54B8D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2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(Print Onl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6382" y="5340850"/>
            <a:ext cx="2617716" cy="7853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C83A99-8178-F64C-A033-8B1DC43EDE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2090059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994B27-B064-F94D-BF0C-B2A2E2062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4" y="4387417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C80D0E19-73C2-F04B-B0B2-0B8BB7DEDE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90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EBE12-17E5-8B48-B63D-3D583C9A5FAF}"/>
              </a:ext>
            </a:extLst>
          </p:cNvPr>
          <p:cNvSpPr/>
          <p:nvPr userDrawn="1"/>
        </p:nvSpPr>
        <p:spPr>
          <a:xfrm>
            <a:off x="0" y="2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A32295-1D8A-9B48-8672-E3064F6A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DF1A-4098-485A-A397-5FB969CB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3232-3068-4F40-A5AC-FE4803D16F18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86465-B887-4C43-9533-C7951E90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56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2090059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4" y="4387417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5008FB-6AC9-41A1-BF1C-790BB677E5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90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0927" y="5340850"/>
            <a:ext cx="2628624" cy="78531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0D82DB-98D5-E348-A8E9-25D0796B4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733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93518D-68A0-504C-9186-6B1D0527A9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2090059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D21321A-4348-A140-BD60-4EC7FA196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4" y="4387417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4826D-BDE5-5D4C-A3ED-31498B95C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6382" y="5340850"/>
            <a:ext cx="2617716" cy="7853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B9E3D6-B1B2-264C-A113-A1441E010A01}"/>
              </a:ext>
            </a:extLst>
          </p:cNvPr>
          <p:cNvSpPr/>
          <p:nvPr userDrawn="1"/>
        </p:nvSpPr>
        <p:spPr>
          <a:xfrm>
            <a:off x="0" y="2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69572D-527B-1F4E-9C67-CCCF04223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382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7AFA3-28E8-0049-A224-BE6FEC5083DD}"/>
              </a:ext>
            </a:extLst>
          </p:cNvPr>
          <p:cNvSpPr/>
          <p:nvPr userDrawn="1"/>
        </p:nvSpPr>
        <p:spPr>
          <a:xfrm>
            <a:off x="3" y="5572126"/>
            <a:ext cx="12215284" cy="1285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8096" cy="5572124"/>
          </a:xfrm>
          <a:solidFill>
            <a:schemeClr val="bg2">
              <a:lumMod val="8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 dirty="0"/>
              <a:t>Drag dark background picture to placeholder or click icon to add, then send to 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7E9505-FDB4-A54B-B500-C01E60EA3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2090059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21826F-4009-3944-AEA8-155590848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4" y="4387417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886E5-75BF-D546-9B3B-72D68164D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9523" y="5909661"/>
            <a:ext cx="1950028" cy="5825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189BD5-CE12-5C40-B87A-E37D8E644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110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9894ECA-264D-D74A-BE09-458E6F4A82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" y="2169572"/>
            <a:ext cx="12192001" cy="4688429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1"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7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8075086" y="1333502"/>
            <a:ext cx="3564468" cy="5524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0423CC-D418-2F44-989E-962123F144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4" y="1333500"/>
            <a:ext cx="5824729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7A6D95-A478-0C45-863A-1AE347E748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1102" y="1658417"/>
            <a:ext cx="2839753" cy="483445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A4A38-E24F-8647-9EFF-EE735C73B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0301" y="365127"/>
            <a:ext cx="1613796" cy="48413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2084C0-9D63-3A48-B6A7-2052D8210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338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43CB432-2BDC-C74A-BF4B-049262557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7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36B540-4812-3A41-B76F-069F1337F1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4" y="1333500"/>
            <a:ext cx="5824729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219B3A-90A9-774A-9FDB-7F7DB71C2B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" y="2169572"/>
            <a:ext cx="12192001" cy="4688428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1"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B8A8A-ACDA-AE46-B9EB-B4E58587B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0301" y="365127"/>
            <a:ext cx="1613796" cy="4841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0A4A2-D66D-0047-97FB-662CC6C828D6}"/>
              </a:ext>
            </a:extLst>
          </p:cNvPr>
          <p:cNvSpPr/>
          <p:nvPr userDrawn="1"/>
        </p:nvSpPr>
        <p:spPr>
          <a:xfrm>
            <a:off x="0" y="2022663"/>
            <a:ext cx="12192000" cy="146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154B7B-4C71-8F40-A1C6-B8CE7377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342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5418667" cy="10613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0" y="2670630"/>
            <a:ext cx="12200789" cy="4187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07E3C4-C25A-474C-BAAD-8408DE40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603" y="2939145"/>
            <a:ext cx="5441951" cy="258133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8EED2-D16F-DD49-B9FB-CC2CD12A6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5"/>
          <a:stretch/>
        </p:blipFill>
        <p:spPr>
          <a:xfrm>
            <a:off x="571777" y="5986605"/>
            <a:ext cx="2628624" cy="58823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B4FD95-D95A-584E-B99B-AE065E5D4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120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35C6E-B132-8742-BD93-AB3F0F936979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3" y="1333501"/>
            <a:ext cx="11064240" cy="4202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C1854E-B6DF-D248-8715-D9524AF31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78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729E1-7CAD-6A45-A89D-284EA8E7951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6" y="365125"/>
            <a:ext cx="11064575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5" y="1920240"/>
            <a:ext cx="11064576" cy="420624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5736" y="1333500"/>
            <a:ext cx="11064569" cy="40386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accent2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69CAB9-1E23-A542-963E-091612F71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35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>
            <a:off x="3200403" y="0"/>
            <a:ext cx="899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544766F-D3B6-534E-995C-F3BD2A0418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7" y="365128"/>
            <a:ext cx="5215465" cy="5761037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1" y="365128"/>
            <a:ext cx="5239513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B101BE5-6D43-3B4B-B846-D8F5FA402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3" y="2315982"/>
            <a:ext cx="5238751" cy="381018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3BDCAD-2365-324B-905D-BF59D7116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009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 flipH="1">
            <a:off x="1" y="0"/>
            <a:ext cx="3200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C2C02-6A10-3D4D-A574-644EF92EC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3" y="2315982"/>
            <a:ext cx="5238751" cy="381018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F83F355-E38B-F44A-B30F-8FF1A6D90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1" y="365128"/>
            <a:ext cx="5239513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9859D5FA-8953-FF4C-84B6-801B924BF7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7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4B6EC9-00CD-E044-AFD2-C8E23216A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2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EC70C4-675B-A04F-9FCE-11D0BAF362E7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3" y="1333500"/>
            <a:ext cx="5215128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1" y="1333500"/>
            <a:ext cx="5239513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525126-EDC2-CD4E-B0F7-9651132A7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03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9D879-49BE-4BCC-9D9B-75A377EC58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9191" y="-1"/>
            <a:ext cx="5992812" cy="6858001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1"/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5215129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20240"/>
            <a:ext cx="5215129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2" y="1333500"/>
            <a:ext cx="5215129" cy="457200"/>
          </a:xfrm>
        </p:spPr>
        <p:txBody>
          <a:bodyPr anchor="t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36627-E618-DB4C-A62E-3CD0851EDD7F}"/>
              </a:ext>
            </a:extLst>
          </p:cNvPr>
          <p:cNvSpPr/>
          <p:nvPr userDrawn="1"/>
        </p:nvSpPr>
        <p:spPr>
          <a:xfrm>
            <a:off x="0" y="6286500"/>
            <a:ext cx="6199189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75F4B0-4567-AC40-B606-08CF1712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08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DF1A-4098-485A-A397-5FB969CB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3232-3068-4F40-A5AC-FE4803D16F18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BD9FF6-E037-434E-B00F-99D1BA5F6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5439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EC70C4-675B-A04F-9FCE-11D0BAF362E7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4" y="1333500"/>
            <a:ext cx="5215129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2" y="1333500"/>
            <a:ext cx="5239513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C68056-2E2D-484F-83AE-727E5313B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5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ABC87D-5C7C-4542-B892-52178DE7383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1920240"/>
            <a:ext cx="5215129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1" y="1333500"/>
            <a:ext cx="5239513" cy="472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1" y="1920240"/>
            <a:ext cx="5239513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1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114AD6-42FA-1443-A778-AAC6EDCD33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2" y="1333500"/>
            <a:ext cx="5215129" cy="457200"/>
          </a:xfrm>
        </p:spPr>
        <p:txBody>
          <a:bodyPr anchor="t"/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AF43603-CB93-8448-82F0-E676FAA0D8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43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F94DF4-8681-2B4D-B173-EF20C1AEA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669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6" y="3801979"/>
            <a:ext cx="11063817" cy="2324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5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42" y="4263993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“Click to edit </a:t>
            </a:r>
            <a:br>
              <a:rPr lang="en-US"/>
            </a:br>
            <a:r>
              <a:rPr lang="en-US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5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Anonymous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E32285-56E0-9145-BAF1-F726A9CEB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948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3313181"/>
            <a:ext cx="7315200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40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4" y="1189040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" y="1189040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3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6082AC-2483-1042-B60E-05B90E971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481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5" y="2167775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8" y="0"/>
            <a:ext cx="47484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3" y="2167775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11" y="2167775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28248" y="2167775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4546444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D155D4-1131-AF4C-886A-354E5E854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6528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2926080"/>
            <a:ext cx="9010652" cy="32000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401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4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401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4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748D45-0173-854F-BDF5-88342873D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457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6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6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6" y="5069667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2" y="1333500"/>
            <a:ext cx="1525431" cy="81886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2" y="3198876"/>
            <a:ext cx="1525431" cy="81886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2" y="5064252"/>
            <a:ext cx="1525431" cy="818866"/>
          </a:xfrm>
        </p:spPr>
        <p:txBody>
          <a:bodyPr anchor="t" anchorCtr="0"/>
          <a:lstStyle>
            <a:lvl1pPr marL="0" algn="r" defTabSz="685783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C83CEB-377F-234B-A07D-1C2595C45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88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ABC87D-5C7C-4542-B892-52178DE7383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1920240"/>
            <a:ext cx="5215129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333500"/>
            <a:ext cx="5239512" cy="472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1920240"/>
            <a:ext cx="5239512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114AD6-42FA-1443-A778-AAC6EDCD33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2" y="1333500"/>
            <a:ext cx="5215129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0107AE-896B-344C-953E-A9C131E14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27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"/>
            <a:ext cx="50596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4" y="1333500"/>
            <a:ext cx="3566585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20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20" y="2008699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20" y="3652272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20" y="5295844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9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2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4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5" y="2941984"/>
            <a:ext cx="3561295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CB69A10-19A5-4042-87E0-C0EC2DC54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119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20" y="3"/>
            <a:ext cx="48997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DB2EEB-FEE3-4642-9A2C-6C5A42A5E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"/>
          <a:stretch/>
        </p:blipFill>
        <p:spPr>
          <a:xfrm>
            <a:off x="4129544" y="1255341"/>
            <a:ext cx="8062457" cy="3836199"/>
          </a:xfrm>
          <a:prstGeom prst="rect">
            <a:avLst/>
          </a:prstGeom>
          <a:effectLst/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4" y="1333502"/>
            <a:ext cx="3749380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058" y="1565266"/>
            <a:ext cx="6494377" cy="30679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6"/>
            <a:ext cx="3733263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737266-B05C-A740-AD23-869BBD347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217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81" y="441812"/>
            <a:ext cx="5216471" cy="27887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00CE71-C414-D349-9ABD-1F4C6F397743}"/>
              </a:ext>
            </a:extLst>
          </p:cNvPr>
          <p:cNvGrpSpPr/>
          <p:nvPr userDrawn="1"/>
        </p:nvGrpSpPr>
        <p:grpSpPr>
          <a:xfrm>
            <a:off x="255407" y="209829"/>
            <a:ext cx="5889988" cy="7525608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8" name="Grafik 19">
              <a:extLst>
                <a:ext uri="{FF2B5EF4-FFF2-40B4-BE49-F238E27FC236}">
                  <a16:creationId xmlns:a16="http://schemas.microsoft.com/office/drawing/2014/main" id="{6375B997-DA6C-D840-9D35-19AE779C4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9" name="Freeform: Shape 3">
              <a:extLst>
                <a:ext uri="{FF2B5EF4-FFF2-40B4-BE49-F238E27FC236}">
                  <a16:creationId xmlns:a16="http://schemas.microsoft.com/office/drawing/2014/main" id="{5ADA3FB2-96F7-0541-94C1-E5D28ADBD3C9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800"/>
            </a:p>
          </p:txBody>
        </p:sp>
      </p:grp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8953" y="901182"/>
            <a:ext cx="4663125" cy="4619865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783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9BA12DA-457D-A54A-9689-62613DA7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253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"/>
            <a:ext cx="64008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4" y="1189039"/>
            <a:ext cx="3566585" cy="1566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6" y="2315982"/>
            <a:ext cx="3564468" cy="3810183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Phone6_mockup_front_white.png">
            <a:extLst>
              <a:ext uri="{FF2B5EF4-FFF2-40B4-BE49-F238E27FC236}">
                <a16:creationId xmlns:a16="http://schemas.microsoft.com/office/drawing/2014/main" id="{20698BE2-2B9B-E84B-A7FF-FB02BABA5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1" y="870827"/>
            <a:ext cx="4731636" cy="5550859"/>
          </a:xfrm>
          <a:prstGeom prst="rect">
            <a:avLst/>
          </a:prstGeom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6669" y="1727202"/>
            <a:ext cx="2987127" cy="38735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1F9D6D-023D-E74D-8BFB-CC2ED6BE8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8010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"/>
            <a:ext cx="729222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51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16" name="Shape 1701">
            <a:extLst>
              <a:ext uri="{FF2B5EF4-FFF2-40B4-BE49-F238E27FC236}">
                <a16:creationId xmlns:a16="http://schemas.microsoft.com/office/drawing/2014/main" id="{073A6421-DE46-D547-AF54-D8146A6DC6E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18543" y="1189039"/>
            <a:ext cx="6924692" cy="5839504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141" y="1533489"/>
            <a:ext cx="6081769" cy="273252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6"/>
            <a:ext cx="3748619" cy="343407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9F100A-CE6B-224F-9C7E-50C9EC05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485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0927" y="5340850"/>
            <a:ext cx="2628624" cy="7853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4097274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49D61D6-A66A-F241-9E23-71E6B72A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959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0927" y="5340850"/>
            <a:ext cx="2628624" cy="7853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7" y="4097274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7DA327-67FA-304B-8105-801A58947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2850" y="1760473"/>
            <a:ext cx="391041" cy="29328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0A6C7-6119-E54E-BFF4-04617F8FB3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850" y="2176170"/>
            <a:ext cx="391041" cy="293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BCC86-EDCE-4441-8364-8BE1994F54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850" y="2591867"/>
            <a:ext cx="391041" cy="29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C491B7-1E91-C547-AC0C-BC32B34DFC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850" y="3462881"/>
            <a:ext cx="391041" cy="293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42754F-8C0C-7149-A3E8-A2929439CA3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435" y="3007563"/>
            <a:ext cx="443868" cy="33290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702EA0-B834-8844-B68D-CAD80F2FBA2C}"/>
              </a:ext>
            </a:extLst>
          </p:cNvPr>
          <p:cNvCxnSpPr>
            <a:cxnSpLocks/>
          </p:cNvCxnSpPr>
          <p:nvPr userDrawn="1"/>
        </p:nvCxnSpPr>
        <p:spPr>
          <a:xfrm>
            <a:off x="891771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5167E6D8-EFF6-DC4B-B38F-7321D5EFE447}"/>
              </a:ext>
            </a:extLst>
          </p:cNvPr>
          <p:cNvSpPr txBox="1">
            <a:spLocks/>
          </p:cNvSpPr>
          <p:nvPr userDrawn="1"/>
        </p:nvSpPr>
        <p:spPr>
          <a:xfrm>
            <a:off x="9439028" y="1814946"/>
            <a:ext cx="1254377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1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A7D802-5E16-E449-8F5A-C280F59D16FB}"/>
              </a:ext>
            </a:extLst>
          </p:cNvPr>
          <p:cNvSpPr txBox="1">
            <a:spLocks/>
          </p:cNvSpPr>
          <p:nvPr userDrawn="1"/>
        </p:nvSpPr>
        <p:spPr>
          <a:xfrm>
            <a:off x="9439028" y="2241984"/>
            <a:ext cx="1254377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1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B61DB6-20C6-AB4D-9634-ECD458C78AA4}"/>
              </a:ext>
            </a:extLst>
          </p:cNvPr>
          <p:cNvSpPr txBox="1">
            <a:spLocks/>
          </p:cNvSpPr>
          <p:nvPr userDrawn="1"/>
        </p:nvSpPr>
        <p:spPr>
          <a:xfrm>
            <a:off x="9439028" y="3523095"/>
            <a:ext cx="1254377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1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DDE1056-CBD4-904A-AC99-E1AD06ED74EA}"/>
              </a:ext>
            </a:extLst>
          </p:cNvPr>
          <p:cNvSpPr txBox="1">
            <a:spLocks/>
          </p:cNvSpPr>
          <p:nvPr userDrawn="1"/>
        </p:nvSpPr>
        <p:spPr>
          <a:xfrm>
            <a:off x="9439028" y="3096060"/>
            <a:ext cx="1254377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1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CD3473-FDD9-F044-94CB-D0B186241FFB}"/>
              </a:ext>
            </a:extLst>
          </p:cNvPr>
          <p:cNvSpPr txBox="1">
            <a:spLocks/>
          </p:cNvSpPr>
          <p:nvPr userDrawn="1"/>
        </p:nvSpPr>
        <p:spPr>
          <a:xfrm>
            <a:off x="9439028" y="2669022"/>
            <a:ext cx="1254377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1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27EF167-13E4-8F41-A081-E0F2F7434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7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“Click to edit </a:t>
            </a:r>
            <a:br>
              <a:rPr lang="en-US" dirty="0"/>
            </a:br>
            <a:r>
              <a:rPr lang="en-US" dirty="0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Anonymous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06694F3-FA2C-5848-9C19-C19BB424F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40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313180"/>
            <a:ext cx="7326853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08D7968-19FF-2C44-915A-58583952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05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10650" y="2167774"/>
            <a:ext cx="2628900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E6A4820-FFB6-FA42-89B8-B6EA68713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0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5008FB-6AC9-41A1-BF1C-790BB677E5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CF7B61-DE51-D940-9AA1-086404879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DCCDAD-587A-ED4D-B793-ABE03E65D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8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0F26C7-5A5A-634B-B676-B5C780E10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5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C54F332-3274-0843-8B7A-51F621E58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59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DB2EEB-FEE3-4642-9A2C-6C5A42A5E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BDCB68-449B-4040-9962-AFBB7A3CA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92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365125"/>
            <a:ext cx="5216471" cy="28654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C91E59-9F1E-4D40-B778-7DE0EE9FA289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F2944F01-F460-454D-8507-9A4A831A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7117B851-F69B-F746-82D9-EA5C3AD7ED22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160740F-EA1E-3344-B1D1-7D7914FAE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D6127B1-2CB6-F040-B3AF-B64B0E77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84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9"/>
            <a:ext cx="3566584" cy="1147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2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282BEC69-DACF-4149-B977-7A67B2E6F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90BE6C-1B7F-F24B-9467-6ECE4EF01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7A42CA-65F4-F54E-92C1-A4772403D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69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Shape 1701">
            <a:extLst>
              <a:ext uri="{FF2B5EF4-FFF2-40B4-BE49-F238E27FC236}">
                <a16:creationId xmlns:a16="http://schemas.microsoft.com/office/drawing/2014/main" id="{5314B3A1-BAA5-0F43-BF84-1CA5451D284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14B660F-0B87-964B-8B5A-137AD91CF2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C7FA92-D4AC-9643-BB0E-0D3C272AA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579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39D3C-CF7E-D349-9574-D91E4E24B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3017A7-59FB-4447-963C-4CD8C4B9E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131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67E6D8-EFF6-DC4B-B38F-7321D5EFE447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A7D802-5E16-E449-8F5A-C280F59D16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B61DB6-20C6-AB4D-9634-ECD458C78AA4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DDE1056-CBD4-904A-AC99-E1AD06ED74EA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CD3473-FDD9-F044-94CB-D0B186241F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0AFC74-F43B-A740-858F-A660AE8B3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0F4EB2-48B3-9F45-8502-5F2E59B8F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5B462-6ED6-C84F-8CFF-A8811A5FC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62165-3EAD-4D42-816D-7183E98C32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48E69-624A-A24A-8CCC-248BCA6724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A168D0-740C-2346-A382-B3D59034E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BED0A6-6C0C-FC44-8BF0-E225D7B37651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F851957-A5B1-3A4F-AB75-BF1C54B8D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85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“Click to edit </a:t>
            </a:r>
            <a:br>
              <a:rPr lang="en-US" dirty="0"/>
            </a:br>
            <a:r>
              <a:rPr lang="en-US" dirty="0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Anonymous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BC47A5-04CA-E041-86D6-A98601638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2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93518D-68A0-504C-9186-6B1D0527A9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D21321A-4348-A140-BD60-4EC7FA196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9E3D6-B1B2-264C-A113-A1441E010A01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5B434-648B-474F-980F-8FB8CAE84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B198562-CD6F-7F48-967F-0932FA781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72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3313180"/>
            <a:ext cx="7315200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7DEEBD-802E-2746-AED2-A8B3155F9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071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28247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26B3215-E128-7547-A7BA-4765F2010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bg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82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0888F82-2730-424E-96D7-9A439D4E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349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A40385-FE98-0545-8478-E4C91D8F5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323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12DB9CF-9909-0C49-B568-818365760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13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07CFC7-A2B7-4541-95C3-3E4279B00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DCB426-D4A1-0A43-AD14-AFC586E442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20330B-0FA8-0042-805C-34F26394D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31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441811"/>
            <a:ext cx="5216471" cy="27887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9BA12DA-457D-A54A-9689-62613DA7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538E1E-45EA-A049-A14B-EA965A434AC2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14978CD1-13D1-ED4E-BD5A-12C91AF5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3B70AF33-EE3A-6B46-AE67-CB3F96B85AE6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8A3C0DF-B380-924B-B653-CDC134080A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05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8"/>
            <a:ext cx="3566584" cy="1566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3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1F9D6D-023D-E74D-8BFB-CC2ED6BE8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C012E7A1-963B-E74F-8615-DD46433AB8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7C9334-C73B-804D-89F0-8A9D55B64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7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9F100A-CE6B-224F-9C7E-50C9EC05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Shape 1701">
            <a:extLst>
              <a:ext uri="{FF2B5EF4-FFF2-40B4-BE49-F238E27FC236}">
                <a16:creationId xmlns:a16="http://schemas.microsoft.com/office/drawing/2014/main" id="{9D207B81-8D0E-4C44-BBB7-898A4A5DA5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76D54C-93C3-754F-8FA0-D11366CB6A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2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49D61D6-A66A-F241-9E23-71E6B72A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0" baseline="0">
                <a:solidFill>
                  <a:schemeClr val="bg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F0BD19-4ABD-B54E-A4AD-845E3FC93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0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7AFA3-28E8-0049-A224-BE6FEC5083DD}"/>
              </a:ext>
            </a:extLst>
          </p:cNvPr>
          <p:cNvSpPr/>
          <p:nvPr userDrawn="1"/>
        </p:nvSpPr>
        <p:spPr>
          <a:xfrm>
            <a:off x="1" y="5572125"/>
            <a:ext cx="12215284" cy="1285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8096" cy="5572124"/>
          </a:xfrm>
          <a:solidFill>
            <a:schemeClr val="bg2">
              <a:lumMod val="8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 dirty="0"/>
              <a:t>Drag dark background picture to placeholder or click icon to add, then send to 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7E9505-FDB4-A54B-B500-C01E60EA3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21826F-4009-3944-AEA8-155590848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187035-50E6-B94A-87BA-88E594D86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78"/>
          <a:stretch/>
        </p:blipFill>
        <p:spPr>
          <a:xfrm>
            <a:off x="10135240" y="5901406"/>
            <a:ext cx="1504309" cy="61168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E459F4-74FB-5548-9E10-09C9612CC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73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14851B-6B44-9E43-BE62-C2B1D728B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EC532F4-7DC6-2C45-8E2E-569137A53230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793D97A-9D1A-1F46-B2E0-E6D2D9E8BE65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6228BFB-55C3-0148-A5A3-DD8F42AC65DE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A2D7EFE-B5D9-B743-9507-4A2967AD4515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9951AA9-A87C-FF4C-8D4F-5221CC179DE1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90B5E9-AA4D-A246-8548-EB561A8E4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8CA104A-2864-AF4A-8CE5-E1BC2B1A0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60A696-CB89-C644-A16E-2498AB2AF8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6FDF08-E7E5-D94F-B99B-8502C6759E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B44018-4771-FB47-AB52-C764531873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FE72688-8A09-3342-B867-B8A7127F83A4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F7BE191-EA33-504C-B437-F259D666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bg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91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“Click to edit </a:t>
            </a:r>
            <a:br>
              <a:rPr lang="en-US" dirty="0"/>
            </a:br>
            <a:r>
              <a:rPr lang="en-US" dirty="0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Anonymous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BB7502-5897-6A49-B517-C053BB090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27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3313180"/>
            <a:ext cx="7315200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CFACB0-A7D1-6945-A91B-10AC7762E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18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28247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5FDF4C-EB58-F54E-89DE-1F892C825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8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89796D8-E44B-0A43-B483-13FAF4E87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89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1B1ECDF-2877-CD4E-866F-EB741D8F1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74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73F34FD-0E07-E64F-BE41-DBBD15D3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35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A847D0-F0B8-8440-B6C6-6909874F7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7628058-3904-954A-9162-8204D05FCF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4B38C6C-78DE-CB42-852A-F96E3887C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12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441811"/>
            <a:ext cx="5216471" cy="27887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81FC79-CC7A-A94D-B620-4A2A43FD227A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9E6724E7-7281-BE4F-9148-D261AB4BD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33EB9463-694E-7444-93CE-DFF6317A9313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5BED9C2-96AF-754F-B080-6F8729FDF1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28F7AAA-397A-C249-98C3-445CB66B3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33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8"/>
            <a:ext cx="3566584" cy="1566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3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E0AB35F2-CE0D-A84C-A591-DD67E73BF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589231-7054-6C4A-8FFF-931F437284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6C06FE4-485E-844A-9FC5-5902B6931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0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9894ECA-264D-D74A-BE09-458E6F4A82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9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8075084" y="1333501"/>
            <a:ext cx="3564467" cy="5524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0423CC-D418-2F44-989E-962123F144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7A6D95-A478-0C45-863A-1AE347E748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1100" y="1658416"/>
            <a:ext cx="2839752" cy="483445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861CD-F9B9-8644-B89C-F6C6EC27B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A90FCE-3E75-234F-BCBA-A7775FF0E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76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Shape 1701">
            <a:extLst>
              <a:ext uri="{FF2B5EF4-FFF2-40B4-BE49-F238E27FC236}">
                <a16:creationId xmlns:a16="http://schemas.microsoft.com/office/drawing/2014/main" id="{514016AA-312B-B84F-BCC3-36047125102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1F856-4412-F04A-B6EE-C412321F4F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D80344-AFAF-EA49-98C4-2F4E55A4D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7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0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6F755-E062-3948-AE1C-9935F0E31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3D8B47-D499-D140-A80A-3CB14571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54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132FF9-435F-7746-84FE-DC9A63615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2D9FC81-7316-1D44-8C67-BC049B311411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E498BAD-5623-674A-AF2C-3A30A721E35C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362C5CF-51C2-BD4C-8059-E2CB02FFD3CB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7814077-2119-1C46-8E8B-1068AF7184FE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9D06BBB-613B-0243-A1FD-B8D846FF308A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44FF69-6E62-8C41-8123-EECDEB17AB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D3366F-6331-664D-AB09-8F375B25B4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B9A3AD6-A21A-484C-A24D-5B8B75139D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FC062D-772F-B54E-A1BC-9ECE1F2F1B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2702B1-AA09-9640-B449-EDF85CC3ED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3B3C17-093D-D64C-A5A3-6F750E04D11A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BF66487F-EBF2-9E4C-90CE-E305D4849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26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5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“Click to edit </a:t>
            </a:r>
            <a:br>
              <a:rPr lang="en-US" dirty="0"/>
            </a:br>
            <a:r>
              <a:rPr lang="en-US" dirty="0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Anonymous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4BC8D1-827C-F144-9F62-EBA20B8FA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04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3313180"/>
            <a:ext cx="7315200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5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389DC3-6293-1245-B3CC-25620145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05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5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28247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C29B0FC-DE08-5248-9C06-DE97DB209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46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5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5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5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5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5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DA180AA-C240-C048-BAB6-C2AC4118E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71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EFCE74D-ABDF-B441-833F-386F2A83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169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1FA98B2-10A9-8242-ADB3-963DA2A74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45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BA007-7893-7F4F-B9CA-001953C42E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E9F30C-4295-6A40-B91C-BA137E6A01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6FD540B-B0D3-084F-9958-C805EC59C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9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43CB432-2BDC-C74A-BF4B-049262557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36B540-4812-3A41-B76F-069F1337F1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219B3A-90A9-774A-9FDB-7F7DB71C2B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8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add, then 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0A4A2-D66D-0047-97FB-662CC6C828D6}"/>
              </a:ext>
            </a:extLst>
          </p:cNvPr>
          <p:cNvSpPr/>
          <p:nvPr userDrawn="1"/>
        </p:nvSpPr>
        <p:spPr>
          <a:xfrm>
            <a:off x="0" y="2022663"/>
            <a:ext cx="12192000" cy="146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28DEFA-1AE1-BB4E-BA6C-7C2B53E5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F0F9CD-8B5E-3946-AF33-75885F211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92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441811"/>
            <a:ext cx="5216471" cy="27887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36110D-96FE-4C4E-A27C-84AF29898681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189826CF-5912-1945-80C4-7D9E7F35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12C9E5B6-B77D-3D4C-BD71-372D54BED9B0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B5FE7344-BAF5-454F-90D8-51DABB270C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D832CF8-D669-4948-A471-DDE290A18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09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8"/>
            <a:ext cx="3566584" cy="1566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3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4B58E8DA-F145-264A-A3AD-C401F1F4BB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621EA57-3DB9-A54D-9FB0-7E2510323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AFCB0E-4117-654D-9A0B-5AC9A77A6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94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5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Shape 1701">
            <a:extLst>
              <a:ext uri="{FF2B5EF4-FFF2-40B4-BE49-F238E27FC236}">
                <a16:creationId xmlns:a16="http://schemas.microsoft.com/office/drawing/2014/main" id="{FB50DC64-0883-5F4F-B9BF-9D20A6E8B3D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834BF8-7074-374A-BB65-721667A400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86726A-B62C-9744-8484-C1525BEFD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44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4E737-5868-2440-931B-C17F6245B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DF058-4C65-7D4A-A77D-2F2D98FCE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526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829367-63B8-B04F-BC5C-4D9F02611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059751"/>
            <a:ext cx="2628900" cy="105155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E9012DB-CBB3-034C-B00B-C8DCC62A6811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8131ADC-006E-2546-BBF5-1A229912D962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625FDB2-79A0-C24C-AADC-DA2BF55F2A01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C1EF4D1-BC6D-DB4C-82F9-659A779CD976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B7E1534-029E-A244-A106-175F6796896F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</a:rPr>
              <a:t>CAforPrunes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FA727B5-8DF7-6744-8C54-2FB663140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8681CD-3FA9-B745-8D1B-D62231CBF1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93EDF1-A648-6744-AE01-7434177AC0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DBFD30-4EE4-C542-A26B-2B19544E54C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59901C-36A0-E644-B8C5-49E6B3E0CD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53D5FC-AE31-6D41-A539-D0652A16D134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E4F35B83-9644-6041-B7EB-AD976A38C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055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(Print Onl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C83A99-8178-F64C-A033-8B1DC43EDE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994B27-B064-F94D-BF0C-B2A2E2062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C80D0E19-73C2-F04B-B0B2-0B8BB7DEDE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EBE12-17E5-8B48-B63D-3D583C9A5FAF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616E5D-EDF0-D741-B0D2-B43BBF3C2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20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5008FB-6AC9-41A1-BF1C-790BB677E5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CF7B61-DE51-D940-9AA1-086404879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7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93518D-68A0-504C-9186-6B1D0527A9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D21321A-4348-A140-BD60-4EC7FA196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9E3D6-B1B2-264C-A113-A1441E010A01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5B434-648B-474F-980F-8FB8CAE84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B198562-CD6F-7F48-967F-0932FA781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79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7AFA3-28E8-0049-A224-BE6FEC5083DD}"/>
              </a:ext>
            </a:extLst>
          </p:cNvPr>
          <p:cNvSpPr/>
          <p:nvPr userDrawn="1"/>
        </p:nvSpPr>
        <p:spPr>
          <a:xfrm>
            <a:off x="1" y="5572125"/>
            <a:ext cx="12215284" cy="1285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8096" cy="5572124"/>
          </a:xfrm>
          <a:solidFill>
            <a:schemeClr val="bg2">
              <a:lumMod val="8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/>
              <a:t>Drag dark background picture to placeholder or click icon to add, then send to 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7E9505-FDB4-A54B-B500-C01E60EA3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21826F-4009-3944-AEA8-155590848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187035-50E6-B94A-87BA-88E594D86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78"/>
          <a:stretch/>
        </p:blipFill>
        <p:spPr>
          <a:xfrm>
            <a:off x="10135240" y="5901406"/>
            <a:ext cx="1504309" cy="61168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E459F4-74FB-5548-9E10-09C9612CC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5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9894ECA-264D-D74A-BE09-458E6F4A82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9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8075084" y="1333501"/>
            <a:ext cx="3564467" cy="5524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0423CC-D418-2F44-989E-962123F144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7A6D95-A478-0C45-863A-1AE347E748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1100" y="1658416"/>
            <a:ext cx="2839752" cy="483445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861CD-F9B9-8644-B89C-F6C6EC27B5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A90FCE-3E75-234F-BCBA-A7775FF0E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2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5418667" cy="10613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0" y="2670629"/>
            <a:ext cx="12200789" cy="4187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07E3C4-C25A-474C-BAAD-8408DE40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601" y="2939144"/>
            <a:ext cx="5441951" cy="258133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8EED2-D16F-DD49-B9FB-CC2CD12A6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2"/>
          <a:stretch/>
        </p:blipFill>
        <p:spPr>
          <a:xfrm>
            <a:off x="571776" y="5819346"/>
            <a:ext cx="2628624" cy="77671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039B62-5B71-3C41-9A84-D97546C7A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5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43CB432-2BDC-C74A-BF4B-049262557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36B540-4812-3A41-B76F-069F1337F1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219B3A-90A9-774A-9FDB-7F7DB71C2B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8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0A4A2-D66D-0047-97FB-662CC6C828D6}"/>
              </a:ext>
            </a:extLst>
          </p:cNvPr>
          <p:cNvSpPr/>
          <p:nvPr userDrawn="1"/>
        </p:nvSpPr>
        <p:spPr>
          <a:xfrm>
            <a:off x="0" y="2022663"/>
            <a:ext cx="12192000" cy="146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28DEFA-1AE1-BB4E-BA6C-7C2B53E54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F0F9CD-8B5E-3946-AF33-75885F211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25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5418667" cy="10613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0" y="2670629"/>
            <a:ext cx="12200789" cy="4187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07E3C4-C25A-474C-BAAD-8408DE40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601" y="2939144"/>
            <a:ext cx="5441951" cy="258133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8EED2-D16F-DD49-B9FB-CC2CD12A6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2"/>
          <a:stretch/>
        </p:blipFill>
        <p:spPr>
          <a:xfrm>
            <a:off x="571776" y="5819346"/>
            <a:ext cx="2628624" cy="77671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039B62-5B71-3C41-9A84-D97546C7A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75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35C6E-B132-8742-BD93-AB3F0F936979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333499"/>
            <a:ext cx="11064240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DCF78C-260B-3C4E-A8A4-7B80AE6FB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61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729E1-7CAD-6A45-A89D-284EA8E7951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5125"/>
            <a:ext cx="11064575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5" y="1920240"/>
            <a:ext cx="11064576" cy="420624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5736" y="1333500"/>
            <a:ext cx="11064569" cy="40386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0091CD-96C7-E944-ABFD-CAD4A2B3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8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>
            <a:off x="3200401" y="0"/>
            <a:ext cx="899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544766F-D3B6-534E-995C-F3BD2A0418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B101BE5-6D43-3B4B-B846-D8F5FA4028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1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85E44F-80E9-3045-9D37-8F92B5C1F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53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E5516-78AB-0144-BB2B-D4A725515382}"/>
              </a:ext>
            </a:extLst>
          </p:cNvPr>
          <p:cNvSpPr/>
          <p:nvPr userDrawn="1"/>
        </p:nvSpPr>
        <p:spPr>
          <a:xfrm flipH="1">
            <a:off x="0" y="0"/>
            <a:ext cx="3200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C2C02-6A10-3D4D-A574-644EF92EC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1" y="2315981"/>
            <a:ext cx="5238751" cy="381018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F83F355-E38B-F44A-B30F-8FF1A6D90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0" y="365127"/>
            <a:ext cx="5239512" cy="17484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9859D5FA-8953-FF4C-84B6-801B924BF7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6" y="365127"/>
            <a:ext cx="5215465" cy="576103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57B1295-2519-874E-A068-1784F495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88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09D879-49BE-4BCC-9D9B-75A377EC58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9189" y="-2"/>
            <a:ext cx="5992812" cy="6858001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365125"/>
            <a:ext cx="5214938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4" y="1920240"/>
            <a:ext cx="5214938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264" y="1333500"/>
            <a:ext cx="5214938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36627-E618-DB4C-A62E-3CD0851EDD7F}"/>
              </a:ext>
            </a:extLst>
          </p:cNvPr>
          <p:cNvSpPr/>
          <p:nvPr userDrawn="1"/>
        </p:nvSpPr>
        <p:spPr>
          <a:xfrm>
            <a:off x="0" y="6286500"/>
            <a:ext cx="6199189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B6AC553-B25E-E045-A869-2F0F8BF86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07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DDF1A-4098-485A-A397-5FB969CB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3232-3068-4F40-A5AC-FE4803D16F18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86465-B887-4C43-9533-C7951E90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91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EC70C4-675B-A04F-9FCE-11D0BAF362E7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5C834-92D7-443A-B438-EB7B86C8B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D0D6C-2EAB-4880-A732-DEC2C172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6073" y="1333500"/>
            <a:ext cx="5215128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8F9AF-05A2-4210-91F5-EEBE612BA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1" y="1333500"/>
            <a:ext cx="5239513" cy="479298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525126-EDC2-CD4E-B0F7-9651132A7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9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ABC87D-5C7C-4542-B892-52178DE7383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B8D3-CC09-4E46-A977-FB9B864D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B4DE-D4CD-43E1-B3F7-1215418C6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1920240"/>
            <a:ext cx="5215129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7959A-24F2-4974-A998-D819B6DBC1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1333500"/>
            <a:ext cx="5239512" cy="472582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1D07A-C844-44F1-94C9-C09FB5E2A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1920240"/>
            <a:ext cx="5239512" cy="420624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114AD6-42FA-1443-A778-AAC6EDCD335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2" y="1333500"/>
            <a:ext cx="5215129" cy="457200"/>
          </a:xfrm>
        </p:spPr>
        <p:txBody>
          <a:bodyPr anchor="t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200" b="0" i="0" kern="1200" cap="all" spc="20" baseline="0" dirty="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0107AE-896B-344C-953E-A9C131E14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67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35C6E-B132-8742-BD93-AB3F0F936979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5"/>
            <a:ext cx="1106424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333499"/>
            <a:ext cx="11064240" cy="479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DCF78C-260B-3C4E-A8A4-7B80AE6FB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45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0C70889-2758-134A-B869-0D90F5A81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813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575733" y="3801979"/>
            <a:ext cx="11063817" cy="2324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3" y="0"/>
            <a:ext cx="12180347" cy="3888606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4539" y="4263992"/>
            <a:ext cx="9496927" cy="1434165"/>
          </a:xfrm>
        </p:spPr>
        <p:txBody>
          <a:bodyPr anchor="ctr" anchorCtr="0"/>
          <a:lstStyle>
            <a:lvl1pPr algn="ctr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“Click to edit </a:t>
            </a:r>
            <a:br>
              <a:rPr lang="en-US"/>
            </a:br>
            <a:r>
              <a:rPr lang="en-US"/>
              <a:t>Master title style”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FD38EF4C-BFE5-B648-853F-4E205347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5584" y="6126164"/>
            <a:ext cx="5825067" cy="375385"/>
          </a:xfrm>
        </p:spPr>
        <p:txBody>
          <a:bodyPr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Anonymous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06694F3-FA2C-5848-9C19-C19BB424F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45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420F21D-4B7E-B84C-A89C-6EC33B9B2AE6}"/>
              </a:ext>
            </a:extLst>
          </p:cNvPr>
          <p:cNvSpPr/>
          <p:nvPr userDrawn="1"/>
        </p:nvSpPr>
        <p:spPr>
          <a:xfrm>
            <a:off x="0" y="0"/>
            <a:ext cx="5791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313180"/>
            <a:ext cx="7326853" cy="281298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90932" y="1189039"/>
            <a:ext cx="3748619" cy="1968499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25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6027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0384E19-D72E-6B4B-9B82-588A4EEA758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1189039"/>
            <a:ext cx="3566583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9A4C4E6-0361-5E45-AF26-C468688C94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4" y="3311151"/>
            <a:ext cx="3733261" cy="281501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08D7968-19FF-2C44-915A-58583952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0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5733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7443537" y="0"/>
            <a:ext cx="47484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807384"/>
            <a:ext cx="5418665" cy="108829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1768D2-9C2F-284B-BBB9-E92B4B0FC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396272" y="2167774"/>
            <a:ext cx="2598129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7A1CD8C-4055-3149-A73C-FBD8B2DF125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7709" y="2167774"/>
            <a:ext cx="2624667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E1E0158-35E1-AE40-94BD-664DDB21D49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10650" y="2167774"/>
            <a:ext cx="2628900" cy="19684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01E27BD-F97E-094A-AE1B-FABA4B3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89" y="4546443"/>
            <a:ext cx="5403311" cy="1579721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E6A4820-FFB6-FA42-89B8-B6EA68713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27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7AA2A33B-A099-1149-B85F-E2E6779B53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90933" y="0"/>
            <a:ext cx="4301067" cy="6858000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2" y="2926079"/>
            <a:ext cx="9010652" cy="32000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825065" cy="1325562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  <a:latin typeface="Rockwell" panose="02060603020205020403" pitchFamily="18" charset="77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CFEFE26-3917-D04C-B5A3-6FA5E0CF0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4399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14F6C09-EEF8-CD42-92B0-A086725B1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4352" y="3308604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DE58587-CC12-9344-9335-C07D6868B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56383" y="3308604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7FE4AF6-0E5E-7145-B120-4441CF4B75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733" y="3308604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0D53694-F6B9-6A48-94EC-389257F83C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4399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F04CBC75-D218-E94F-9F73-F59AFD98C0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24352" y="4890516"/>
            <a:ext cx="1466848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FB6A5EF6-CCD4-D14F-AD64-900EDBF12C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6383" y="4890516"/>
            <a:ext cx="2061551" cy="66903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B0DA838-FEEE-8045-9E40-0D85967455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4890516"/>
            <a:ext cx="1277451" cy="60318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EDCCDAD-587A-ED4D-B793-ABE03E65D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719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52FF4-F813-BE42-941E-F265C8AFDE8E}"/>
              </a:ext>
            </a:extLst>
          </p:cNvPr>
          <p:cNvSpPr/>
          <p:nvPr userDrawn="1"/>
        </p:nvSpPr>
        <p:spPr>
          <a:xfrm>
            <a:off x="-1" y="713233"/>
            <a:ext cx="7890935" cy="54129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F92D89-5213-064B-87BF-37C4BEB799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5" y="1189038"/>
            <a:ext cx="5418665" cy="4434522"/>
          </a:xfrm>
        </p:spPr>
        <p:txBody>
          <a:bodyPr anchor="ctr" anchorCtr="0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728B314-D72A-8B4A-A9CF-DB2C06E152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1333500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C6FEAE7-1C1C-4840-8F03-DDD5EAA2CB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085" y="319514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7D2F6C-F93A-5C49-AD80-EB4F562F0B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75085" y="5069666"/>
            <a:ext cx="3564468" cy="818866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2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BEF40C9-35CD-B544-A14D-34E75ACA6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333500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A0AA7E0-EA04-9542-ACE8-CD899CA0DD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7601" y="3198876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F7B3F93-37EE-1243-B80F-795C1EC75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7601" y="5064252"/>
            <a:ext cx="1525431" cy="818866"/>
          </a:xfrm>
        </p:spPr>
        <p:txBody>
          <a:bodyPr anchor="t" anchorCtr="0"/>
          <a:lstStyle>
            <a:lvl1pPr marL="0" algn="r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5000" b="0" i="0" kern="1200" normalizeH="0" baseline="0" dirty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A0F26C7-5A5A-634B-B676-B5C780E10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01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50596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3566584" cy="120498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EA91FC00-8331-9C4B-AB63-6CD36D1A5C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47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0" name="Picture Placeholder 11">
            <a:extLst>
              <a:ext uri="{FF2B5EF4-FFF2-40B4-BE49-F238E27FC236}">
                <a16:creationId xmlns:a16="http://schemas.microsoft.com/office/drawing/2014/main" id="{4EA19090-7193-EE44-BD7D-E22140E7C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7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9D421CA4-BFCE-0C4E-803F-7261F27BAB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7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F045126-DD91-DC4C-B772-BF417F3EE7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7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93451A61-1EAF-C945-9B53-06EDA62124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99718" y="365125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0" name="Picture Placeholder 11">
            <a:extLst>
              <a:ext uri="{FF2B5EF4-FFF2-40B4-BE49-F238E27FC236}">
                <a16:creationId xmlns:a16="http://schemas.microsoft.com/office/drawing/2014/main" id="{5375A5BA-700B-A949-A1ED-AB7BAB503A6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99718" y="2008698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1" name="Picture Placeholder 11">
            <a:extLst>
              <a:ext uri="{FF2B5EF4-FFF2-40B4-BE49-F238E27FC236}">
                <a16:creationId xmlns:a16="http://schemas.microsoft.com/office/drawing/2014/main" id="{BB48D03D-EBFC-544E-8D77-8D150AB37D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99718" y="3652271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3AC3ECFB-F87E-A846-9174-44AA6EB4716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99718" y="5295843"/>
            <a:ext cx="2391833" cy="1197032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7B93FEF-3108-3245-A74B-B39FA1A02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024" y="2941983"/>
            <a:ext cx="3561293" cy="3550892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C54F332-3274-0843-8B7A-51F621E58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5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 flipH="1">
            <a:off x="7292219" y="2"/>
            <a:ext cx="489978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DB2EEB-FEE3-4642-9A2C-6C5A42A5E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"/>
          <a:stretch/>
        </p:blipFill>
        <p:spPr>
          <a:xfrm>
            <a:off x="4095684" y="1226459"/>
            <a:ext cx="8096316" cy="4989924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1"/>
            <a:ext cx="3749379" cy="114844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926C92CC-69EA-8543-8CF2-4903D20333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1470" y="1632484"/>
            <a:ext cx="6342371" cy="394612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83DBE2-522B-6B47-B588-B499E7C8FF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1090" y="2692085"/>
            <a:ext cx="3733261" cy="19411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2BDCB68-449B-4040-9962-AFBB7A3CA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11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3467100"/>
            <a:ext cx="12192001" cy="3390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3079" y="365125"/>
            <a:ext cx="5216471" cy="28654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40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2EEC41-57E6-994D-87C1-146ABCB7A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800" y="3969973"/>
            <a:ext cx="5238752" cy="2156190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C91E59-9F1E-4D40-B778-7DE0EE9FA289}"/>
              </a:ext>
            </a:extLst>
          </p:cNvPr>
          <p:cNvGrpSpPr/>
          <p:nvPr userDrawn="1"/>
        </p:nvGrpSpPr>
        <p:grpSpPr>
          <a:xfrm>
            <a:off x="741210" y="88885"/>
            <a:ext cx="4918380" cy="8378920"/>
            <a:chOff x="3188322" y="783809"/>
            <a:chExt cx="4160726" cy="7088184"/>
          </a:xfrm>
          <a:effectLst>
            <a:outerShdw blurRad="419100" dist="241300" dir="2700000" algn="tl" rotWithShape="0">
              <a:prstClr val="black">
                <a:alpha val="21000"/>
              </a:prstClr>
            </a:outerShdw>
          </a:effectLst>
        </p:grpSpPr>
        <p:pic>
          <p:nvPicPr>
            <p:cNvPr id="13" name="Grafik 19">
              <a:extLst>
                <a:ext uri="{FF2B5EF4-FFF2-40B4-BE49-F238E27FC236}">
                  <a16:creationId xmlns:a16="http://schemas.microsoft.com/office/drawing/2014/main" id="{F2944F01-F460-454D-8507-9A4A831A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8322" y="783809"/>
              <a:ext cx="4160726" cy="7088184"/>
            </a:xfrm>
            <a:prstGeom prst="rect">
              <a:avLst/>
            </a:prstGeom>
          </p:spPr>
        </p:pic>
        <p:sp>
          <p:nvSpPr>
            <p:cNvPr id="16" name="Freeform: Shape 3">
              <a:extLst>
                <a:ext uri="{FF2B5EF4-FFF2-40B4-BE49-F238E27FC236}">
                  <a16:creationId xmlns:a16="http://schemas.microsoft.com/office/drawing/2014/main" id="{7117B851-F69B-F746-82D9-EA5C3AD7ED22}"/>
                </a:ext>
              </a:extLst>
            </p:cNvPr>
            <p:cNvSpPr/>
            <p:nvPr userDrawn="1"/>
          </p:nvSpPr>
          <p:spPr>
            <a:xfrm>
              <a:off x="3628799" y="1434976"/>
              <a:ext cx="3294062" cy="4351337"/>
            </a:xfrm>
            <a:custGeom>
              <a:avLst/>
              <a:gdLst>
                <a:gd name="connsiteX0" fmla="*/ 0 w 3294062"/>
                <a:gd name="connsiteY0" fmla="*/ 0 h 4351337"/>
                <a:gd name="connsiteX1" fmla="*/ 3294062 w 3294062"/>
                <a:gd name="connsiteY1" fmla="*/ 0 h 4351337"/>
                <a:gd name="connsiteX2" fmla="*/ 3294062 w 3294062"/>
                <a:gd name="connsiteY2" fmla="*/ 4351337 h 4351337"/>
                <a:gd name="connsiteX3" fmla="*/ 0 w 3294062"/>
                <a:gd name="connsiteY3" fmla="*/ 4351337 h 43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4062" h="4351337">
                  <a:moveTo>
                    <a:pt x="0" y="0"/>
                  </a:moveTo>
                  <a:lnTo>
                    <a:pt x="3294062" y="0"/>
                  </a:lnTo>
                  <a:lnTo>
                    <a:pt x="3294062" y="4351337"/>
                  </a:lnTo>
                  <a:lnTo>
                    <a:pt x="0" y="435133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160740F-EA1E-3344-B1D1-7D7914FAE0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9627" y="870445"/>
            <a:ext cx="3929411" cy="5146153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D6127B1-2CB6-F040-B3AF-B64B0E77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74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ll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64008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189039"/>
            <a:ext cx="3566584" cy="1147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1F9C2BA-76CA-AF4C-96F3-C3D83FC9F3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085" y="2315981"/>
            <a:ext cx="3564467" cy="3810182"/>
          </a:xfrm>
        </p:spPr>
        <p:txBody>
          <a:bodyPr anchor="b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 descr="iPhone6_mockup_front_white.png">
            <a:extLst>
              <a:ext uri="{FF2B5EF4-FFF2-40B4-BE49-F238E27FC236}">
                <a16:creationId xmlns:a16="http://schemas.microsoft.com/office/drawing/2014/main" id="{282BEC69-DACF-4149-B977-7A67B2E6F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-915"/>
            <a:ext cx="4410635" cy="689904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090BE6C-1B7F-F24B-9467-6ECE4EF01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6309" y="1120161"/>
            <a:ext cx="2593416" cy="463517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17A42CA-65F4-F54E-92C1-A4772403D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7729E1-7CAD-6A45-A89D-284EA8E7951A}"/>
              </a:ext>
            </a:extLst>
          </p:cNvPr>
          <p:cNvSpPr/>
          <p:nvPr userDrawn="1"/>
        </p:nvSpPr>
        <p:spPr>
          <a:xfrm>
            <a:off x="-1" y="6286500"/>
            <a:ext cx="12192001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F037E-D5CA-474B-97AB-4ACE2DE51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5" y="365125"/>
            <a:ext cx="11064575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E1711-83E4-4466-B8A9-BF9FBFF7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5" y="1920240"/>
            <a:ext cx="11064576" cy="420624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6F3007-923D-421D-9151-6B92D9570E0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5736" y="1333500"/>
            <a:ext cx="11064569" cy="40386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0091CD-96C7-E944-ABFD-CAD4A2B3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26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uter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60FA27-87F8-4F46-ABC1-77DD3A0703C3}"/>
              </a:ext>
            </a:extLst>
          </p:cNvPr>
          <p:cNvSpPr/>
          <p:nvPr userDrawn="1"/>
        </p:nvSpPr>
        <p:spPr>
          <a:xfrm>
            <a:off x="-1" y="2"/>
            <a:ext cx="729222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8CDEE4C-097A-594C-9281-AD4F6E00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91149" y="1333500"/>
            <a:ext cx="3749163" cy="118832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2500" b="0" i="0" baseline="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8670897-5F6C-1C46-8349-5433E700A7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0933" y="2692085"/>
            <a:ext cx="3748619" cy="3434078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Shape 1701">
            <a:extLst>
              <a:ext uri="{FF2B5EF4-FFF2-40B4-BE49-F238E27FC236}">
                <a16:creationId xmlns:a16="http://schemas.microsoft.com/office/drawing/2014/main" id="{5314B3A1-BAA5-0F43-BF84-1CA5451D284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735"/>
          <a:stretch/>
        </p:blipFill>
        <p:spPr>
          <a:xfrm>
            <a:off x="368833" y="894198"/>
            <a:ext cx="6793967" cy="7639022"/>
          </a:xfrm>
          <a:prstGeom prst="rect">
            <a:avLst/>
          </a:prstGeom>
          <a:noFill/>
          <a:ln>
            <a:noFill/>
          </a:ln>
          <a:effectLst>
            <a:outerShdw blurRad="304800" dist="2794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B14B660F-0B87-964B-8B5A-137AD91CF2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23" y="1333501"/>
            <a:ext cx="5958558" cy="3594099"/>
          </a:xfrm>
          <a:solidFill>
            <a:schemeClr val="bg2">
              <a:lumMod val="85000"/>
            </a:schemeClr>
          </a:solidFill>
        </p:spPr>
        <p:txBody>
          <a:bodyPr anchor="ctr" anchorCtr="0">
            <a:noAutofit/>
          </a:bodyPr>
          <a:lstStyle>
            <a:lvl1pPr algn="ctr">
              <a:defRPr sz="1600" cap="all" spc="300" baseline="0"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DC7FA92-D4AC-9643-BB0E-0D3C272AA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044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6CA424-4051-5C43-AFC2-89F86EA249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39D3C-CF7E-D349-9574-D91E4E24B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3017A7-59FB-4447-963C-4CD8C4B9E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308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Soci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AE66655-329A-3744-BC22-477F250B9F9D}"/>
              </a:ext>
            </a:extLst>
          </p:cNvPr>
          <p:cNvSpPr/>
          <p:nvPr userDrawn="1"/>
        </p:nvSpPr>
        <p:spPr>
          <a:xfrm>
            <a:off x="0" y="1"/>
            <a:ext cx="12192000" cy="118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053D77-6005-DD42-9A66-97A479F98C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4097273"/>
            <a:ext cx="8252884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67E6D8-EFF6-DC4B-B38F-7321D5EFE447}"/>
              </a:ext>
            </a:extLst>
          </p:cNvPr>
          <p:cNvSpPr txBox="1">
            <a:spLocks/>
          </p:cNvSpPr>
          <p:nvPr userDrawn="1"/>
        </p:nvSpPr>
        <p:spPr>
          <a:xfrm>
            <a:off x="9439025" y="181494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7A7D802-5E16-E449-8F5A-C280F59D16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241983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6B61DB6-20C6-AB4D-9634-ECD458C78AA4}"/>
              </a:ext>
            </a:extLst>
          </p:cNvPr>
          <p:cNvSpPr txBox="1">
            <a:spLocks/>
          </p:cNvSpPr>
          <p:nvPr userDrawn="1"/>
        </p:nvSpPr>
        <p:spPr>
          <a:xfrm>
            <a:off x="9439025" y="3523095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DDE1056-CBD4-904A-AC99-E1AD06ED74EA}"/>
              </a:ext>
            </a:extLst>
          </p:cNvPr>
          <p:cNvSpPr txBox="1">
            <a:spLocks/>
          </p:cNvSpPr>
          <p:nvPr userDrawn="1"/>
        </p:nvSpPr>
        <p:spPr>
          <a:xfrm>
            <a:off x="9439025" y="3096059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>
                <a:solidFill>
                  <a:schemeClr val="bg1"/>
                </a:solidFill>
              </a:rPr>
              <a:t>CAforPrunes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0CD3473-FDD9-F044-94CB-D0B186241FFB}"/>
              </a:ext>
            </a:extLst>
          </p:cNvPr>
          <p:cNvSpPr txBox="1">
            <a:spLocks/>
          </p:cNvSpPr>
          <p:nvPr userDrawn="1"/>
        </p:nvSpPr>
        <p:spPr>
          <a:xfrm>
            <a:off x="9439025" y="2669021"/>
            <a:ext cx="1254376" cy="1555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normalizeH="0" baseline="0">
                <a:solidFill>
                  <a:schemeClr val="accent2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r>
              <a:rPr lang="en-US" sz="1050" b="0">
                <a:solidFill>
                  <a:schemeClr val="bg1"/>
                </a:solidFill>
              </a:rPr>
              <a:t>CAforPrunes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0AFC74-F43B-A740-858F-A660AE8B3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0F4EB2-48B3-9F45-8502-5F2E59B8F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14" y="1760471"/>
            <a:ext cx="293281" cy="293281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D5B462-6ED6-C84F-8CFF-A8811A5FC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176168"/>
            <a:ext cx="293281" cy="293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962165-3EAD-4D42-816D-7183E98C32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2591865"/>
            <a:ext cx="293281" cy="2932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48E69-624A-A24A-8CCC-248BCA67245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914" y="3462879"/>
            <a:ext cx="293281" cy="293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A168D0-740C-2346-A382-B3D59034E7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0104" y="3007562"/>
            <a:ext cx="332901" cy="33290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BED0A6-6C0C-FC44-8BF0-E225D7B37651}"/>
              </a:ext>
            </a:extLst>
          </p:cNvPr>
          <p:cNvCxnSpPr>
            <a:cxnSpLocks/>
          </p:cNvCxnSpPr>
          <p:nvPr userDrawn="1"/>
        </p:nvCxnSpPr>
        <p:spPr>
          <a:xfrm>
            <a:off x="8931061" y="1814945"/>
            <a:ext cx="0" cy="18911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F851957-A5B1-3A4F-AB75-BF1C54B8D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61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1333500"/>
            <a:ext cx="5418667" cy="10613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0" y="2670629"/>
            <a:ext cx="12200789" cy="41873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607E3C4-C25A-474C-BAAD-8408DE40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601" y="2939144"/>
            <a:ext cx="5441951" cy="2581333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08EED2-D16F-DD49-B9FB-CC2CD12A6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822"/>
          <a:stretch/>
        </p:blipFill>
        <p:spPr>
          <a:xfrm>
            <a:off x="571776" y="5819346"/>
            <a:ext cx="2628624" cy="776712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039B62-5B71-3C41-9A84-D97546C7A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8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DC8F-76D6-43AA-826B-F89A897C5B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C6AE9-BAED-46CF-BC4F-5E8CB711E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B5008FB-6AC9-41A1-BF1C-790BB677E5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10927" y="5079077"/>
            <a:ext cx="2628623" cy="104708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4CF7B61-DE51-D940-9AA1-086404879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50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(Print Onl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19F15B-BECD-6F4C-8EB8-A060E31E9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C83A99-8178-F64C-A033-8B1DC43EDE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5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994B27-B064-F94D-BF0C-B2A2E2062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34">
            <a:extLst>
              <a:ext uri="{FF2B5EF4-FFF2-40B4-BE49-F238E27FC236}">
                <a16:creationId xmlns:a16="http://schemas.microsoft.com/office/drawing/2014/main" id="{C80D0E19-73C2-F04B-B0B2-0B8BB7DEDE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733" y="5849889"/>
            <a:ext cx="5825067" cy="32738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cap="all" spc="2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EBE12-17E5-8B48-B63D-3D583C9A5FAF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616E5D-EDF0-D741-B0D2-B43BBF3C2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205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93518D-68A0-504C-9186-6B1D0527A9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D21321A-4348-A140-BD60-4EC7FA196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accent2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9E3D6-B1B2-264C-A113-A1441E010A01}"/>
              </a:ext>
            </a:extLst>
          </p:cNvPr>
          <p:cNvSpPr/>
          <p:nvPr userDrawn="1"/>
        </p:nvSpPr>
        <p:spPr>
          <a:xfrm>
            <a:off x="0" y="1"/>
            <a:ext cx="12192000" cy="133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5B434-648B-474F-980F-8FB8CAE84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016381" y="5093829"/>
            <a:ext cx="2623169" cy="104926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B198562-CD6F-7F48-967F-0932FA781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743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Dark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267AFA3-28E8-0049-A224-BE6FEC5083DD}"/>
              </a:ext>
            </a:extLst>
          </p:cNvPr>
          <p:cNvSpPr/>
          <p:nvPr userDrawn="1"/>
        </p:nvSpPr>
        <p:spPr>
          <a:xfrm>
            <a:off x="1" y="5572125"/>
            <a:ext cx="12215284" cy="1285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2E268F-C06D-4F4E-BF82-72B711DD1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12198096" cy="5572124"/>
          </a:xfrm>
          <a:solidFill>
            <a:schemeClr val="bg2">
              <a:lumMod val="85000"/>
            </a:schemeClr>
          </a:solidFill>
        </p:spPr>
        <p:txBody>
          <a:bodyPr lIns="914400" tIns="274320" rIns="0"/>
          <a:lstStyle>
            <a:lvl1pPr>
              <a:defRPr/>
            </a:lvl1pPr>
          </a:lstStyle>
          <a:p>
            <a:r>
              <a:rPr lang="en-US"/>
              <a:t>Drag dark background picture to placeholder or click icon to add, then send to 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7E9505-FDB4-A54B-B500-C01E60EA33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5734" y="2090058"/>
            <a:ext cx="11063817" cy="2034398"/>
          </a:xfrm>
        </p:spPr>
        <p:txBody>
          <a:bodyPr anchor="b"/>
          <a:lstStyle>
            <a:lvl1pPr algn="l">
              <a:lnSpc>
                <a:spcPct val="90000"/>
              </a:lnSpc>
              <a:defRPr sz="4000" b="0" i="0" normalizeH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21826F-4009-3944-AEA8-155590848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733" y="4387416"/>
            <a:ext cx="5825068" cy="650303"/>
          </a:xfr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187035-50E6-B94A-87BA-88E594D86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2078"/>
          <a:stretch/>
        </p:blipFill>
        <p:spPr>
          <a:xfrm>
            <a:off x="10135240" y="5901406"/>
            <a:ext cx="1504309" cy="61168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E459F4-74FB-5548-9E10-09C9612CC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123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9894ECA-264D-D74A-BE09-458E6F4A823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9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0351A9-1F64-AC4C-BAEE-CD55B58FF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0336-DF59-5A46-BF04-C5A3F27CCF8C}"/>
              </a:ext>
            </a:extLst>
          </p:cNvPr>
          <p:cNvSpPr/>
          <p:nvPr userDrawn="1"/>
        </p:nvSpPr>
        <p:spPr>
          <a:xfrm>
            <a:off x="8075084" y="1333501"/>
            <a:ext cx="3564467" cy="5524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00423CC-D418-2F44-989E-962123F144E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7A6D95-A478-0C45-863A-1AE347E748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1100" y="1658416"/>
            <a:ext cx="2839752" cy="4834459"/>
          </a:xfrm>
        </p:spPr>
        <p:txBody>
          <a:bodyPr anchor="t" anchorCtr="0"/>
          <a:lstStyle>
            <a:lvl1pPr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Tx/>
              <a:buNone/>
              <a:defRPr sz="1500" b="1" i="0" baseline="0">
                <a:solidFill>
                  <a:schemeClr val="accent2"/>
                </a:solidFill>
                <a:latin typeface="+mn-lt"/>
              </a:defRPr>
            </a:lvl1pPr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2pPr>
            <a:lvl3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3pPr>
            <a:lvl4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4pPr>
            <a:lvl5pPr marL="0" indent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  <a:defRPr sz="1200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861CD-F9B9-8644-B89C-F6C6EC27B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5A90FCE-3E75-234F-BCBA-A7775FF0E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760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43CB432-2BDC-C74A-BF4B-049262557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733" y="365126"/>
            <a:ext cx="5825067" cy="8239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2500" b="0" i="0" baseline="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236B540-4812-3A41-B76F-069F1337F11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76073" y="1333500"/>
            <a:ext cx="5824728" cy="60889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cap="all" spc="2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C219B3A-90A9-774A-9FDB-7F7DB71C2B1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2169571"/>
            <a:ext cx="12192001" cy="4688428"/>
          </a:xfrm>
          <a:solidFill>
            <a:schemeClr val="bg2">
              <a:lumMod val="85000"/>
            </a:schemeClr>
          </a:solidFill>
        </p:spPr>
        <p:txBody>
          <a:bodyPr lIns="1371600" tIns="228600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5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add, then </a:t>
            </a:r>
            <a:br>
              <a:rPr lang="en-US"/>
            </a:br>
            <a:r>
              <a:rPr lang="en-US"/>
              <a:t>send to back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0A4A2-D66D-0047-97FB-662CC6C828D6}"/>
              </a:ext>
            </a:extLst>
          </p:cNvPr>
          <p:cNvSpPr/>
          <p:nvPr userDrawn="1"/>
        </p:nvSpPr>
        <p:spPr>
          <a:xfrm>
            <a:off x="0" y="2022663"/>
            <a:ext cx="12192000" cy="1469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28DEFA-1AE1-BB4E-BA6C-7C2B53E542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156762" y="365126"/>
            <a:ext cx="1482788" cy="59311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F0F9CD-8B5E-3946-AF33-75885F211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6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51" r:id="rId3"/>
    <p:sldLayoutId id="2147483664" r:id="rId4"/>
    <p:sldLayoutId id="2147483686" r:id="rId5"/>
    <p:sldLayoutId id="2147483687" r:id="rId6"/>
    <p:sldLayoutId id="2147483670" r:id="rId7"/>
    <p:sldLayoutId id="2147483661" r:id="rId8"/>
    <p:sldLayoutId id="2147483650" r:id="rId9"/>
    <p:sldLayoutId id="2147483665" r:id="rId10"/>
    <p:sldLayoutId id="2147483667" r:id="rId11"/>
    <p:sldLayoutId id="2147483663" r:id="rId12"/>
    <p:sldLayoutId id="2147483654" r:id="rId13"/>
    <p:sldLayoutId id="2147483652" r:id="rId14"/>
    <p:sldLayoutId id="2147483653" r:id="rId15"/>
    <p:sldLayoutId id="2147483671" r:id="rId16"/>
    <p:sldLayoutId id="2147483685" r:id="rId17"/>
    <p:sldLayoutId id="2147483684" r:id="rId18"/>
    <p:sldLayoutId id="2147483683" r:id="rId19"/>
    <p:sldLayoutId id="2147483681" r:id="rId20"/>
    <p:sldLayoutId id="2147483680" r:id="rId21"/>
    <p:sldLayoutId id="2147483679" r:id="rId22"/>
    <p:sldLayoutId id="2147483675" r:id="rId23"/>
    <p:sldLayoutId id="2147483682" r:id="rId24"/>
    <p:sldLayoutId id="2147483676" r:id="rId25"/>
    <p:sldLayoutId id="2147483655" r:id="rId26"/>
    <p:sldLayoutId id="2147483688" r:id="rId27"/>
    <p:sldLayoutId id="2147483689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2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 userDrawn="1">
          <p15:clr>
            <a:srgbClr val="CCCCCC"/>
          </p15:clr>
        </p15:guide>
        <p15:guide id="2" orient="horz" pos="749" userDrawn="1">
          <p15:clr>
            <a:srgbClr val="CCCCCC"/>
          </p15:clr>
        </p15:guide>
        <p15:guide id="3" orient="horz" pos="840" userDrawn="1">
          <p15:clr>
            <a:srgbClr val="CCCCCC"/>
          </p15:clr>
        </p15:guide>
        <p15:guide id="4" orient="horz" pos="3859" userDrawn="1">
          <p15:clr>
            <a:srgbClr val="CCCCCC"/>
          </p15:clr>
        </p15:guide>
        <p15:guide id="5" orient="horz" pos="4090" userDrawn="1">
          <p15:clr>
            <a:srgbClr val="CCCCCC"/>
          </p15:clr>
        </p15:guide>
        <p15:guide id="6" orient="horz" pos="4205" userDrawn="1">
          <p15:clr>
            <a:srgbClr val="CCCCCC"/>
          </p15:clr>
        </p15:guide>
        <p15:guide id="7" pos="363" userDrawn="1">
          <p15:clr>
            <a:srgbClr val="CCCCCC"/>
          </p15:clr>
        </p15:guide>
        <p15:guide id="8" pos="2016" userDrawn="1">
          <p15:clr>
            <a:srgbClr val="FBAE40"/>
          </p15:clr>
        </p15:guide>
        <p15:guide id="9" pos="2131" userDrawn="1">
          <p15:clr>
            <a:srgbClr val="FBAE40"/>
          </p15:clr>
        </p15:guide>
        <p15:guide id="10" pos="2609" userDrawn="1">
          <p15:clr>
            <a:srgbClr val="9FCC3B"/>
          </p15:clr>
        </p15:guide>
        <p15:guide id="11" pos="2724" userDrawn="1">
          <p15:clr>
            <a:srgbClr val="9FCC3B"/>
          </p15:clr>
        </p15:guide>
        <p15:guide id="12" pos="3776" userDrawn="1">
          <p15:clr>
            <a:srgbClr val="FBAE40"/>
          </p15:clr>
        </p15:guide>
        <p15:guide id="13" pos="3904" userDrawn="1">
          <p15:clr>
            <a:srgbClr val="FBAE40"/>
          </p15:clr>
        </p15:guide>
        <p15:guide id="14" pos="4971" userDrawn="1">
          <p15:clr>
            <a:srgbClr val="9FCC3B"/>
          </p15:clr>
        </p15:guide>
        <p15:guide id="15" pos="5087" userDrawn="1">
          <p15:clr>
            <a:srgbClr val="9FCC3B"/>
          </p15:clr>
        </p15:guide>
        <p15:guide id="16" pos="5561" userDrawn="1">
          <p15:clr>
            <a:srgbClr val="FBAE40"/>
          </p15:clr>
        </p15:guide>
        <p15:guide id="17" pos="5676" userDrawn="1">
          <p15:clr>
            <a:srgbClr val="FBAE40"/>
          </p15:clr>
        </p15:guide>
        <p15:guide id="18" pos="7332" userDrawn="1">
          <p15:clr>
            <a:srgbClr val="CCCCCC"/>
          </p15:clr>
        </p15:guide>
        <p15:guide id="19" pos="4032" userDrawn="1">
          <p15:clr>
            <a:srgbClr val="C35EA4"/>
          </p15:clr>
        </p15:guide>
        <p15:guide id="20" pos="3648" userDrawn="1">
          <p15:clr>
            <a:srgbClr val="C35EA4"/>
          </p15:clr>
        </p15:guide>
        <p15:guide id="21" orient="horz" pos="3960" userDrawn="1">
          <p15:clr>
            <a:srgbClr val="CCCCC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2B17C5-344C-3940-A030-1D981BB1A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 userDrawn="1">
          <p15:clr>
            <a:srgbClr val="CCCCCC"/>
          </p15:clr>
        </p15:guide>
        <p15:guide id="2" orient="horz" pos="749" userDrawn="1">
          <p15:clr>
            <a:srgbClr val="CCCCCC"/>
          </p15:clr>
        </p15:guide>
        <p15:guide id="3" orient="horz" pos="840" userDrawn="1">
          <p15:clr>
            <a:srgbClr val="CCCCCC"/>
          </p15:clr>
        </p15:guide>
        <p15:guide id="4" orient="horz" pos="3859" userDrawn="1">
          <p15:clr>
            <a:srgbClr val="CCCCCC"/>
          </p15:clr>
        </p15:guide>
        <p15:guide id="5" orient="horz" pos="4090" userDrawn="1">
          <p15:clr>
            <a:srgbClr val="CCCCCC"/>
          </p15:clr>
        </p15:guide>
        <p15:guide id="6" orient="horz" pos="4205" userDrawn="1">
          <p15:clr>
            <a:srgbClr val="CCCCCC"/>
          </p15:clr>
        </p15:guide>
        <p15:guide id="7" pos="363" userDrawn="1">
          <p15:clr>
            <a:srgbClr val="CCCCCC"/>
          </p15:clr>
        </p15:guide>
        <p15:guide id="8" pos="2016" userDrawn="1">
          <p15:clr>
            <a:srgbClr val="FBAE40"/>
          </p15:clr>
        </p15:guide>
        <p15:guide id="9" pos="2131" userDrawn="1">
          <p15:clr>
            <a:srgbClr val="FBAE40"/>
          </p15:clr>
        </p15:guide>
        <p15:guide id="10" pos="2609" userDrawn="1">
          <p15:clr>
            <a:srgbClr val="9FCC3B"/>
          </p15:clr>
        </p15:guide>
        <p15:guide id="11" pos="2724" userDrawn="1">
          <p15:clr>
            <a:srgbClr val="9FCC3B"/>
          </p15:clr>
        </p15:guide>
        <p15:guide id="12" pos="3776" userDrawn="1">
          <p15:clr>
            <a:srgbClr val="FBAE40"/>
          </p15:clr>
        </p15:guide>
        <p15:guide id="13" pos="3904" userDrawn="1">
          <p15:clr>
            <a:srgbClr val="FBAE40"/>
          </p15:clr>
        </p15:guide>
        <p15:guide id="14" pos="4971" userDrawn="1">
          <p15:clr>
            <a:srgbClr val="9FCC3B"/>
          </p15:clr>
        </p15:guide>
        <p15:guide id="15" pos="5087" userDrawn="1">
          <p15:clr>
            <a:srgbClr val="9FCC3B"/>
          </p15:clr>
        </p15:guide>
        <p15:guide id="16" pos="5561" userDrawn="1">
          <p15:clr>
            <a:srgbClr val="FBAE40"/>
          </p15:clr>
        </p15:guide>
        <p15:guide id="17" pos="5676" userDrawn="1">
          <p15:clr>
            <a:srgbClr val="FBAE40"/>
          </p15:clr>
        </p15:guide>
        <p15:guide id="18" pos="7332" userDrawn="1">
          <p15:clr>
            <a:srgbClr val="CCCCCC"/>
          </p15:clr>
        </p15:guide>
        <p15:guide id="19" pos="4032" userDrawn="1">
          <p15:clr>
            <a:srgbClr val="C35EA4"/>
          </p15:clr>
        </p15:guide>
        <p15:guide id="20" pos="3648" userDrawn="1">
          <p15:clr>
            <a:srgbClr val="C35EA4"/>
          </p15:clr>
        </p15:guide>
        <p15:guide id="21" orient="horz" pos="3960" userDrawn="1">
          <p15:clr>
            <a:srgbClr val="CCCCCC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0074C38-F8FE-E54F-8409-485C668CD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 userDrawn="1">
          <p15:clr>
            <a:srgbClr val="CCCCCC"/>
          </p15:clr>
        </p15:guide>
        <p15:guide id="2" orient="horz" pos="749" userDrawn="1">
          <p15:clr>
            <a:srgbClr val="CCCCCC"/>
          </p15:clr>
        </p15:guide>
        <p15:guide id="3" orient="horz" pos="840" userDrawn="1">
          <p15:clr>
            <a:srgbClr val="CCCCCC"/>
          </p15:clr>
        </p15:guide>
        <p15:guide id="4" orient="horz" pos="3859" userDrawn="1">
          <p15:clr>
            <a:srgbClr val="CCCCCC"/>
          </p15:clr>
        </p15:guide>
        <p15:guide id="5" orient="horz" pos="4090" userDrawn="1">
          <p15:clr>
            <a:srgbClr val="CCCCCC"/>
          </p15:clr>
        </p15:guide>
        <p15:guide id="6" orient="horz" pos="4205" userDrawn="1">
          <p15:clr>
            <a:srgbClr val="CCCCCC"/>
          </p15:clr>
        </p15:guide>
        <p15:guide id="7" pos="363" userDrawn="1">
          <p15:clr>
            <a:srgbClr val="CCCCCC"/>
          </p15:clr>
        </p15:guide>
        <p15:guide id="8" pos="2016" userDrawn="1">
          <p15:clr>
            <a:srgbClr val="FBAE40"/>
          </p15:clr>
        </p15:guide>
        <p15:guide id="9" pos="2131" userDrawn="1">
          <p15:clr>
            <a:srgbClr val="FBAE40"/>
          </p15:clr>
        </p15:guide>
        <p15:guide id="10" pos="2609" userDrawn="1">
          <p15:clr>
            <a:srgbClr val="9FCC3B"/>
          </p15:clr>
        </p15:guide>
        <p15:guide id="11" pos="2724" userDrawn="1">
          <p15:clr>
            <a:srgbClr val="9FCC3B"/>
          </p15:clr>
        </p15:guide>
        <p15:guide id="12" pos="3776" userDrawn="1">
          <p15:clr>
            <a:srgbClr val="FBAE40"/>
          </p15:clr>
        </p15:guide>
        <p15:guide id="13" pos="3904" userDrawn="1">
          <p15:clr>
            <a:srgbClr val="FBAE40"/>
          </p15:clr>
        </p15:guide>
        <p15:guide id="14" pos="4971" userDrawn="1">
          <p15:clr>
            <a:srgbClr val="9FCC3B"/>
          </p15:clr>
        </p15:guide>
        <p15:guide id="15" pos="5087" userDrawn="1">
          <p15:clr>
            <a:srgbClr val="9FCC3B"/>
          </p15:clr>
        </p15:guide>
        <p15:guide id="16" pos="5561" userDrawn="1">
          <p15:clr>
            <a:srgbClr val="FBAE40"/>
          </p15:clr>
        </p15:guide>
        <p15:guide id="17" pos="5676" userDrawn="1">
          <p15:clr>
            <a:srgbClr val="FBAE40"/>
          </p15:clr>
        </p15:guide>
        <p15:guide id="18" pos="7332" userDrawn="1">
          <p15:clr>
            <a:srgbClr val="CCCCCC"/>
          </p15:clr>
        </p15:guide>
        <p15:guide id="19" pos="4032" userDrawn="1">
          <p15:clr>
            <a:srgbClr val="C35EA4"/>
          </p15:clr>
        </p15:guide>
        <p15:guide id="20" pos="3648" userDrawn="1">
          <p15:clr>
            <a:srgbClr val="C35EA4"/>
          </p15:clr>
        </p15:guide>
        <p15:guide id="21" orient="horz" pos="3960" userDrawn="1">
          <p15:clr>
            <a:srgbClr val="CCCCCC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D7BF98-AC08-6E4C-8C61-7A42F53D2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6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5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 userDrawn="1">
          <p15:clr>
            <a:srgbClr val="CCCCCC"/>
          </p15:clr>
        </p15:guide>
        <p15:guide id="2" orient="horz" pos="749" userDrawn="1">
          <p15:clr>
            <a:srgbClr val="CCCCCC"/>
          </p15:clr>
        </p15:guide>
        <p15:guide id="3" orient="horz" pos="840" userDrawn="1">
          <p15:clr>
            <a:srgbClr val="CCCCCC"/>
          </p15:clr>
        </p15:guide>
        <p15:guide id="4" orient="horz" pos="3859" userDrawn="1">
          <p15:clr>
            <a:srgbClr val="CCCCCC"/>
          </p15:clr>
        </p15:guide>
        <p15:guide id="5" orient="horz" pos="4090" userDrawn="1">
          <p15:clr>
            <a:srgbClr val="CCCCCC"/>
          </p15:clr>
        </p15:guide>
        <p15:guide id="6" orient="horz" pos="4205" userDrawn="1">
          <p15:clr>
            <a:srgbClr val="CCCCCC"/>
          </p15:clr>
        </p15:guide>
        <p15:guide id="7" pos="363" userDrawn="1">
          <p15:clr>
            <a:srgbClr val="CCCCCC"/>
          </p15:clr>
        </p15:guide>
        <p15:guide id="8" pos="2016" userDrawn="1">
          <p15:clr>
            <a:srgbClr val="FBAE40"/>
          </p15:clr>
        </p15:guide>
        <p15:guide id="9" pos="2131" userDrawn="1">
          <p15:clr>
            <a:srgbClr val="FBAE40"/>
          </p15:clr>
        </p15:guide>
        <p15:guide id="10" pos="2609" userDrawn="1">
          <p15:clr>
            <a:srgbClr val="9FCC3B"/>
          </p15:clr>
        </p15:guide>
        <p15:guide id="11" pos="2724" userDrawn="1">
          <p15:clr>
            <a:srgbClr val="9FCC3B"/>
          </p15:clr>
        </p15:guide>
        <p15:guide id="12" pos="3776" userDrawn="1">
          <p15:clr>
            <a:srgbClr val="FBAE40"/>
          </p15:clr>
        </p15:guide>
        <p15:guide id="13" pos="3904" userDrawn="1">
          <p15:clr>
            <a:srgbClr val="FBAE40"/>
          </p15:clr>
        </p15:guide>
        <p15:guide id="14" pos="4971" userDrawn="1">
          <p15:clr>
            <a:srgbClr val="9FCC3B"/>
          </p15:clr>
        </p15:guide>
        <p15:guide id="15" pos="5087" userDrawn="1">
          <p15:clr>
            <a:srgbClr val="9FCC3B"/>
          </p15:clr>
        </p15:guide>
        <p15:guide id="16" pos="5561" userDrawn="1">
          <p15:clr>
            <a:srgbClr val="FBAE40"/>
          </p15:clr>
        </p15:guide>
        <p15:guide id="17" pos="5676" userDrawn="1">
          <p15:clr>
            <a:srgbClr val="FBAE40"/>
          </p15:clr>
        </p15:guide>
        <p15:guide id="18" pos="7332" userDrawn="1">
          <p15:clr>
            <a:srgbClr val="CCCCCC"/>
          </p15:clr>
        </p15:guide>
        <p15:guide id="19" pos="4032" userDrawn="1">
          <p15:clr>
            <a:srgbClr val="C35EA4"/>
          </p15:clr>
        </p15:guide>
        <p15:guide id="20" pos="3648" userDrawn="1">
          <p15:clr>
            <a:srgbClr val="C35EA4"/>
          </p15:clr>
        </p15:guide>
        <p15:guide id="21" orient="horz" pos="3960" userDrawn="1">
          <p15:clr>
            <a:srgbClr val="CCCCC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2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40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363">
          <p15:clr>
            <a:srgbClr val="CCCCCC"/>
          </p15:clr>
        </p15:guide>
        <p15:guide id="8" pos="2016">
          <p15:clr>
            <a:srgbClr val="FBAE40"/>
          </p15:clr>
        </p15:guide>
        <p15:guide id="9" pos="2131">
          <p15:clr>
            <a:srgbClr val="FBAE40"/>
          </p15:clr>
        </p15:guide>
        <p15:guide id="10" pos="2609">
          <p15:clr>
            <a:srgbClr val="9FCC3B"/>
          </p15:clr>
        </p15:guide>
        <p15:guide id="11" pos="2724">
          <p15:clr>
            <a:srgbClr val="9FCC3B"/>
          </p15:clr>
        </p15:guide>
        <p15:guide id="12" pos="3776">
          <p15:clr>
            <a:srgbClr val="FBAE40"/>
          </p15:clr>
        </p15:guide>
        <p15:guide id="13" pos="3904">
          <p15:clr>
            <a:srgbClr val="FBAE40"/>
          </p15:clr>
        </p15:guide>
        <p15:guide id="14" pos="4971">
          <p15:clr>
            <a:srgbClr val="9FCC3B"/>
          </p15:clr>
        </p15:guide>
        <p15:guide id="15" pos="5087">
          <p15:clr>
            <a:srgbClr val="9FCC3B"/>
          </p15:clr>
        </p15:guide>
        <p15:guide id="16" pos="5561">
          <p15:clr>
            <a:srgbClr val="FBAE40"/>
          </p15:clr>
        </p15:guide>
        <p15:guide id="17" pos="5676">
          <p15:clr>
            <a:srgbClr val="FBAE40"/>
          </p15:clr>
        </p15:guide>
        <p15:guide id="18" pos="7332">
          <p15:clr>
            <a:srgbClr val="CCCCCC"/>
          </p15:clr>
        </p15:guide>
        <p15:guide id="19" pos="4032">
          <p15:clr>
            <a:srgbClr val="C35EA4"/>
          </p15:clr>
        </p15:guide>
        <p15:guide id="20" pos="3648">
          <p15:clr>
            <a:srgbClr val="C35EA4"/>
          </p15:clr>
        </p15:guide>
        <p15:guide id="21" orient="horz" pos="3960">
          <p15:clr>
            <a:srgbClr val="CCCCC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333501"/>
            <a:ext cx="11064240" cy="4792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 baseline="0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2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9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50" indent="-171450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800" indent="-150876" algn="l" defTabSz="685800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80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40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363">
          <p15:clr>
            <a:srgbClr val="CCCCCC"/>
          </p15:clr>
        </p15:guide>
        <p15:guide id="8" pos="2016">
          <p15:clr>
            <a:srgbClr val="FBAE40"/>
          </p15:clr>
        </p15:guide>
        <p15:guide id="9" pos="2131">
          <p15:clr>
            <a:srgbClr val="FBAE40"/>
          </p15:clr>
        </p15:guide>
        <p15:guide id="10" pos="2609">
          <p15:clr>
            <a:srgbClr val="9FCC3B"/>
          </p15:clr>
        </p15:guide>
        <p15:guide id="11" pos="2724">
          <p15:clr>
            <a:srgbClr val="9FCC3B"/>
          </p15:clr>
        </p15:guide>
        <p15:guide id="12" pos="3776">
          <p15:clr>
            <a:srgbClr val="FBAE40"/>
          </p15:clr>
        </p15:guide>
        <p15:guide id="13" pos="3904">
          <p15:clr>
            <a:srgbClr val="FBAE40"/>
          </p15:clr>
        </p15:guide>
        <p15:guide id="14" pos="4971">
          <p15:clr>
            <a:srgbClr val="9FCC3B"/>
          </p15:clr>
        </p15:guide>
        <p15:guide id="15" pos="5087">
          <p15:clr>
            <a:srgbClr val="9FCC3B"/>
          </p15:clr>
        </p15:guide>
        <p15:guide id="16" pos="5561">
          <p15:clr>
            <a:srgbClr val="FBAE40"/>
          </p15:clr>
        </p15:guide>
        <p15:guide id="17" pos="5676">
          <p15:clr>
            <a:srgbClr val="FBAE40"/>
          </p15:clr>
        </p15:guide>
        <p15:guide id="18" pos="7332">
          <p15:clr>
            <a:srgbClr val="CCCCCC"/>
          </p15:clr>
        </p15:guide>
        <p15:guide id="19" pos="4032">
          <p15:clr>
            <a:srgbClr val="C35EA4"/>
          </p15:clr>
        </p15:guide>
        <p15:guide id="20" pos="3648">
          <p15:clr>
            <a:srgbClr val="C35EA4"/>
          </p15:clr>
        </p15:guide>
        <p15:guide id="21" orient="horz" pos="3960">
          <p15:clr>
            <a:srgbClr val="CCCCCC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3710F0-F6E4-4F4D-9CCE-135AB898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3" y="365127"/>
            <a:ext cx="11064240" cy="82391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16420-4D99-4DB7-BB94-9FCE4D07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3" y="1333501"/>
            <a:ext cx="11064240" cy="4792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617AF-EEA8-4A0B-A91A-7E4A6937A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3" y="6492240"/>
            <a:ext cx="274320" cy="18288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51">
                <a:solidFill>
                  <a:schemeClr val="accent2"/>
                </a:solidFill>
              </a:defRPr>
            </a:lvl1pPr>
          </a:lstStyle>
          <a:p>
            <a:fld id="{0165B0C6-AD63-4B9C-AB2F-9350F21B15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1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000" b="0" i="0" kern="1200" baseline="0">
          <a:solidFill>
            <a:schemeClr val="accent2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900"/>
        </a:spcBef>
        <a:spcAft>
          <a:spcPts val="600"/>
        </a:spcAft>
        <a:buFont typeface="Arial" panose="020B0604020202020204" pitchFamily="34" charset="0"/>
        <a:buNone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171446" indent="-171446" algn="l" defTabSz="68578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342891" indent="-150872" algn="l" defTabSz="685783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12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514338" indent="-171446" algn="l" defTabSz="685783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•"/>
        <a:defRPr sz="1051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85783" indent="-150872" algn="l" defTabSz="685783" rtl="0" eaLnBrk="1" latinLnBrk="0" hangingPunct="1">
        <a:lnSpc>
          <a:spcPct val="110000"/>
        </a:lnSpc>
        <a:spcBef>
          <a:spcPts val="0"/>
        </a:spcBef>
        <a:spcAft>
          <a:spcPts val="375"/>
        </a:spcAft>
        <a:buClr>
          <a:schemeClr val="accent2"/>
        </a:buClr>
        <a:buFont typeface="Arial" panose="020B0604020202020204" pitchFamily="34" charset="0"/>
        <a:buChar char="–"/>
        <a:defRPr sz="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685783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CCCCCC"/>
          </p15:clr>
        </p15:guide>
        <p15:guide id="2" orient="horz" pos="749">
          <p15:clr>
            <a:srgbClr val="CCCCCC"/>
          </p15:clr>
        </p15:guide>
        <p15:guide id="3" orient="horz" pos="840">
          <p15:clr>
            <a:srgbClr val="CCCCCC"/>
          </p15:clr>
        </p15:guide>
        <p15:guide id="4" orient="horz" pos="3859">
          <p15:clr>
            <a:srgbClr val="CCCCCC"/>
          </p15:clr>
        </p15:guide>
        <p15:guide id="5" orient="horz" pos="4090">
          <p15:clr>
            <a:srgbClr val="CCCCCC"/>
          </p15:clr>
        </p15:guide>
        <p15:guide id="6" orient="horz" pos="4205">
          <p15:clr>
            <a:srgbClr val="CCCCCC"/>
          </p15:clr>
        </p15:guide>
        <p15:guide id="7" pos="272">
          <p15:clr>
            <a:srgbClr val="CCCCCC"/>
          </p15:clr>
        </p15:guide>
        <p15:guide id="8" pos="1512">
          <p15:clr>
            <a:srgbClr val="FBAE40"/>
          </p15:clr>
        </p15:guide>
        <p15:guide id="9" pos="1599">
          <p15:clr>
            <a:srgbClr val="FBAE40"/>
          </p15:clr>
        </p15:guide>
        <p15:guide id="10" pos="1957">
          <p15:clr>
            <a:srgbClr val="9FCC3B"/>
          </p15:clr>
        </p15:guide>
        <p15:guide id="11" pos="2043">
          <p15:clr>
            <a:srgbClr val="9FCC3B"/>
          </p15:clr>
        </p15:guide>
        <p15:guide id="12" pos="2832">
          <p15:clr>
            <a:srgbClr val="FBAE40"/>
          </p15:clr>
        </p15:guide>
        <p15:guide id="13" pos="2928">
          <p15:clr>
            <a:srgbClr val="FBAE40"/>
          </p15:clr>
        </p15:guide>
        <p15:guide id="14" pos="3728">
          <p15:clr>
            <a:srgbClr val="9FCC3B"/>
          </p15:clr>
        </p15:guide>
        <p15:guide id="15" pos="3815">
          <p15:clr>
            <a:srgbClr val="9FCC3B"/>
          </p15:clr>
        </p15:guide>
        <p15:guide id="16" pos="4171">
          <p15:clr>
            <a:srgbClr val="FBAE40"/>
          </p15:clr>
        </p15:guide>
        <p15:guide id="17" pos="4257">
          <p15:clr>
            <a:srgbClr val="FBAE40"/>
          </p15:clr>
        </p15:guide>
        <p15:guide id="18" pos="5499">
          <p15:clr>
            <a:srgbClr val="CCCCCC"/>
          </p15:clr>
        </p15:guide>
        <p15:guide id="19" pos="3024">
          <p15:clr>
            <a:srgbClr val="C35EA4"/>
          </p15:clr>
        </p15:guide>
        <p15:guide id="20" pos="2736">
          <p15:clr>
            <a:srgbClr val="C35EA4"/>
          </p15:clr>
        </p15:guide>
        <p15:guide id="21" orient="horz" pos="3960">
          <p15:clr>
            <a:srgbClr val="CCCCCC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7D473-C0D8-D9BC-3D4F-0AC3A7B3ED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65B0C6-AD63-4B9C-AB2F-9350F21B15E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E9E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E9E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BD565B-5E49-893B-6314-00840C8E2647}"/>
              </a:ext>
            </a:extLst>
          </p:cNvPr>
          <p:cNvGrpSpPr/>
          <p:nvPr/>
        </p:nvGrpSpPr>
        <p:grpSpPr>
          <a:xfrm>
            <a:off x="5216867" y="705391"/>
            <a:ext cx="3542675" cy="3289482"/>
            <a:chOff x="8230225" y="869158"/>
            <a:chExt cx="3542675" cy="32894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340434-C5AA-D2DD-405F-96527E7EA0B8}"/>
                </a:ext>
              </a:extLst>
            </p:cNvPr>
            <p:cNvSpPr txBox="1"/>
            <p:nvPr/>
          </p:nvSpPr>
          <p:spPr>
            <a:xfrm>
              <a:off x="8230225" y="869158"/>
              <a:ext cx="35426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 panose="02060603020205020403" pitchFamily="18" charset="77"/>
                  <a:ea typeface="+mn-ea"/>
                  <a:cs typeface="+mn-cs"/>
                </a:rPr>
                <a:t>Mission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Unite growers and packers to drive essential activities that support the California Prune industry.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F6239A-68D9-3EAA-92E7-B93FD0BC9C00}"/>
                </a:ext>
              </a:extLst>
            </p:cNvPr>
            <p:cNvSpPr txBox="1"/>
            <p:nvPr/>
          </p:nvSpPr>
          <p:spPr>
            <a:xfrm>
              <a:off x="8230225" y="2181853"/>
              <a:ext cx="35426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 panose="02060603020205020403" pitchFamily="18" charset="77"/>
                  <a:ea typeface="+mn-ea"/>
                  <a:cs typeface="+mn-cs"/>
                </a:rPr>
                <a:t>Vision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world enthusiastic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about California Prunes. 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06E6D4-8E61-9E3C-93C7-3C1F76BBB35B}"/>
                </a:ext>
              </a:extLst>
            </p:cNvPr>
            <p:cNvSpPr txBox="1"/>
            <p:nvPr/>
          </p:nvSpPr>
          <p:spPr>
            <a:xfrm>
              <a:off x="8230225" y="3235310"/>
              <a:ext cx="35426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ckwell" panose="02060603020205020403" pitchFamily="18" charset="77"/>
                  <a:ea typeface="+mn-ea"/>
                  <a:cs typeface="+mn-cs"/>
                </a:rPr>
                <a:t>Purpose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Promote lifetime wellness through the enjoyment of California Prunes. 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8FB942-B73B-6271-E9C5-40D0FFADDC97}"/>
              </a:ext>
            </a:extLst>
          </p:cNvPr>
          <p:cNvGrpSpPr/>
          <p:nvPr/>
        </p:nvGrpSpPr>
        <p:grpSpPr>
          <a:xfrm>
            <a:off x="277368" y="1886608"/>
            <a:ext cx="6920234" cy="4605632"/>
            <a:chOff x="277368" y="1988477"/>
            <a:chExt cx="6530351" cy="43461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ABB1F6-6829-253A-DBED-2913E2A278CF}"/>
                </a:ext>
              </a:extLst>
            </p:cNvPr>
            <p:cNvSpPr/>
            <p:nvPr/>
          </p:nvSpPr>
          <p:spPr>
            <a:xfrm>
              <a:off x="277368" y="4199158"/>
              <a:ext cx="2135473" cy="21354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none" spc="300" normalizeH="0" baseline="0" noProof="0" dirty="0">
                <a:ln>
                  <a:noFill/>
                </a:ln>
                <a:solidFill>
                  <a:srgbClr val="E4BC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EXPANDING </a:t>
              </a:r>
              <a:br>
                <a:rPr kumimoji="0" lang="en-US" sz="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none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VISIBILITY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Global marketing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and public relations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4F123C-3277-E8AF-2E0C-BFD8E1F798EB}"/>
                </a:ext>
              </a:extLst>
            </p:cNvPr>
            <p:cNvSpPr/>
            <p:nvPr/>
          </p:nvSpPr>
          <p:spPr>
            <a:xfrm>
              <a:off x="4672246" y="4199158"/>
              <a:ext cx="2135473" cy="21354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all" spc="300" normalizeH="0" baseline="0" noProof="0" dirty="0">
                <a:ln>
                  <a:noFill/>
                </a:ln>
                <a:solidFill>
                  <a:srgbClr val="E4BC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Production </a:t>
              </a:r>
              <a:b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research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Lowering costs, improving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California Prune quality,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protecting investments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D9F742-D687-F571-E719-AE7E45C91592}"/>
                </a:ext>
              </a:extLst>
            </p:cNvPr>
            <p:cNvSpPr/>
            <p:nvPr/>
          </p:nvSpPr>
          <p:spPr>
            <a:xfrm>
              <a:off x="2474807" y="4199158"/>
              <a:ext cx="2135473" cy="21354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all" spc="300" normalizeH="0" baseline="0" noProof="0" dirty="0">
                <a:ln>
                  <a:noFill/>
                </a:ln>
                <a:solidFill>
                  <a:srgbClr val="E4BC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Nutrition </a:t>
              </a:r>
              <a:b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Research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Expanding our understanding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of health benefits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6723E2-E7CD-4143-0316-1F44BE3C3787}"/>
                </a:ext>
              </a:extLst>
            </p:cNvPr>
            <p:cNvSpPr/>
            <p:nvPr/>
          </p:nvSpPr>
          <p:spPr>
            <a:xfrm>
              <a:off x="277368" y="1988477"/>
              <a:ext cx="2135473" cy="21354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all" spc="300" normalizeH="0" baseline="0" noProof="0" dirty="0">
                <a:ln>
                  <a:noFill/>
                </a:ln>
                <a:solidFill>
                  <a:srgbClr val="E4BC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Trade policy &amp; market support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Government purchases,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ATP/MAP funding,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trade relations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F67B3C-B9A5-B959-1CA9-096980B2B5CB}"/>
                </a:ext>
              </a:extLst>
            </p:cNvPr>
            <p:cNvSpPr/>
            <p:nvPr/>
          </p:nvSpPr>
          <p:spPr>
            <a:xfrm>
              <a:off x="2474807" y="1988477"/>
              <a:ext cx="2135473" cy="213547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all" spc="300" normalizeH="0" baseline="0" noProof="0" dirty="0">
                <a:ln>
                  <a:noFill/>
                </a:ln>
                <a:solidFill>
                  <a:srgbClr val="E4BC4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Unified </a:t>
              </a:r>
              <a:b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1" i="0" u="none" strike="noStrike" kern="1200" cap="all" spc="300" normalizeH="0" baseline="0" noProof="0" dirty="0">
                  <a:ln>
                    <a:noFill/>
                  </a:ln>
                  <a:solidFill>
                    <a:srgbClr val="E4BC4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industry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Expanding involvement,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improving connections, </a:t>
              </a:r>
              <a:b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US" sz="1500" b="0" i="1" u="none" strike="noStrike" kern="120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sharing value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8C96BC7-E9A7-0B5D-572D-67FEAF5936C1}"/>
              </a:ext>
            </a:extLst>
          </p:cNvPr>
          <p:cNvSpPr txBox="1"/>
          <p:nvPr/>
        </p:nvSpPr>
        <p:spPr>
          <a:xfrm>
            <a:off x="277368" y="680874"/>
            <a:ext cx="4591601" cy="997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58735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Strategic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58735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58735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Priorities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C535F-2209-2901-5C8F-285CBC91D19C}"/>
              </a:ext>
            </a:extLst>
          </p:cNvPr>
          <p:cNvSpPr txBox="1"/>
          <p:nvPr/>
        </p:nvSpPr>
        <p:spPr>
          <a:xfrm>
            <a:off x="8894588" y="705391"/>
            <a:ext cx="313057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</a:rPr>
              <a:t>Values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Collaborate with integrity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 in respectful dialogue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Embrace challenge and change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Committed to prune quality and continuous improvement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an attitude of customer service towards our stakeholders</a:t>
            </a:r>
          </a:p>
        </p:txBody>
      </p:sp>
    </p:spTree>
    <p:extLst>
      <p:ext uri="{BB962C8B-B14F-4D97-AF65-F5344CB8AC3E}">
        <p14:creationId xmlns:p14="http://schemas.microsoft.com/office/powerpoint/2010/main" val="318641868"/>
      </p:ext>
    </p:extLst>
  </p:cSld>
  <p:clrMapOvr>
    <a:masterClrMapping/>
  </p:clrMapOvr>
</p:sld>
</file>

<file path=ppt/theme/theme1.xml><?xml version="1.0" encoding="utf-8"?>
<a:theme xmlns:a="http://schemas.openxmlformats.org/drawingml/2006/main" name="CPB PPT Template Prune Purple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B_PPT_TEMPLATE_16x9_11.1.19" id="{D0EB4D92-30BF-4B6C-AF10-E667AF0CDE9D}" vid="{577CDAC3-5535-4647-813B-131FB150EED4}"/>
    </a:ext>
  </a:extLst>
</a:theme>
</file>

<file path=ppt/theme/theme2.xml><?xml version="1.0" encoding="utf-8"?>
<a:theme xmlns:a="http://schemas.openxmlformats.org/drawingml/2006/main" name="CPB PPT Template Midday Sun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B_PPT_TEMPLATE_16x9_11.1.19" id="{D0EB4D92-30BF-4B6C-AF10-E667AF0CDE9D}" vid="{8702C0F4-D50C-4FFF-8337-372D97006BC4}"/>
    </a:ext>
  </a:extLst>
</a:theme>
</file>

<file path=ppt/theme/theme3.xml><?xml version="1.0" encoding="utf-8"?>
<a:theme xmlns:a="http://schemas.openxmlformats.org/drawingml/2006/main" name="CPB PPT Template Dusty Bloom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B_PPT_TEMPLATE_16x9_11.1.19" id="{D0EB4D92-30BF-4B6C-AF10-E667AF0CDE9D}" vid="{4CEAADBA-DFB8-4752-97FC-F74A8D6B60A5}"/>
    </a:ext>
  </a:extLst>
</a:theme>
</file>

<file path=ppt/theme/theme4.xml><?xml version="1.0" encoding="utf-8"?>
<a:theme xmlns:a="http://schemas.openxmlformats.org/drawingml/2006/main" name="CPB PPT Template Orchard Leaf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B_PPT_TEMPLATE_16x9_11.1.19" id="{D0EB4D92-30BF-4B6C-AF10-E667AF0CDE9D}" vid="{F45E9C0C-4DC4-4ED4-ACB5-8509022961E6}"/>
    </a:ext>
  </a:extLst>
</a:theme>
</file>

<file path=ppt/theme/theme5.xml><?xml version="1.0" encoding="utf-8"?>
<a:theme xmlns:a="http://schemas.openxmlformats.org/drawingml/2006/main" name="1_CPB PPT Template Prune Purple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F76597B-C621-44D6-9BE5-02DBD08C4098}" vid="{B931862A-E95F-4A6A-A706-3AA6B46AB4B0}"/>
    </a:ext>
  </a:extLst>
</a:theme>
</file>

<file path=ppt/theme/theme6.xml><?xml version="1.0" encoding="utf-8"?>
<a:theme xmlns:a="http://schemas.openxmlformats.org/drawingml/2006/main" name="2_CPB PPT Template Prune Purple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F76597B-C621-44D6-9BE5-02DBD08C4098}" vid="{B931862A-E95F-4A6A-A706-3AA6B46AB4B0}"/>
    </a:ext>
  </a:extLst>
</a:theme>
</file>

<file path=ppt/theme/theme7.xml><?xml version="1.0" encoding="utf-8"?>
<a:theme xmlns:a="http://schemas.openxmlformats.org/drawingml/2006/main" name="3_CPB PPT Template Prune Purple">
  <a:themeElements>
    <a:clrScheme name="CPB 2019 Rebranding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532A44"/>
      </a:accent1>
      <a:accent2>
        <a:srgbClr val="CE9E51"/>
      </a:accent2>
      <a:accent3>
        <a:srgbClr val="9F7F94"/>
      </a:accent3>
      <a:accent4>
        <a:srgbClr val="391D2E"/>
      </a:accent4>
      <a:accent5>
        <a:srgbClr val="E5BC50"/>
      </a:accent5>
      <a:accent6>
        <a:srgbClr val="758735"/>
      </a:accent6>
      <a:hlink>
        <a:srgbClr val="000000"/>
      </a:hlink>
      <a:folHlink>
        <a:srgbClr val="9F7F9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B_PPT_Template_4x3_FINAL" id="{54B5CF4F-4E06-4BE9-8532-83C1F7C03549}" vid="{C064EF2E-66BA-4C46-B57E-D4DD7E15D5B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8BB9417DB054AABF7D66C25A411B1" ma:contentTypeVersion="15" ma:contentTypeDescription="Create a new document." ma:contentTypeScope="" ma:versionID="546836ad42cc8dfcead501e387ca613c">
  <xsd:schema xmlns:xsd="http://www.w3.org/2001/XMLSchema" xmlns:xs="http://www.w3.org/2001/XMLSchema" xmlns:p="http://schemas.microsoft.com/office/2006/metadata/properties" xmlns:ns2="fbaa8066-6a5a-485c-9575-bd2bfe5c2e6a" xmlns:ns3="251500fe-84b9-4ea4-ae6f-7f0127ab73e3" targetNamespace="http://schemas.microsoft.com/office/2006/metadata/properties" ma:root="true" ma:fieldsID="53ce8558eb401a6577d4b03e741f8942" ns2:_="" ns3:_="">
    <xsd:import namespace="fbaa8066-6a5a-485c-9575-bd2bfe5c2e6a"/>
    <xsd:import namespace="251500fe-84b9-4ea4-ae6f-7f0127ab73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a8066-6a5a-485c-9575-bd2bfe5c2e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ac15f66-c3b7-4bd7-92dc-e0c7d8c48f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500fe-84b9-4ea4-ae6f-7f0127ab73e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0338110-3b2f-44dd-ad5a-7588e15bcba8}" ma:internalName="TaxCatchAll" ma:showField="CatchAllData" ma:web="251500fe-84b9-4ea4-ae6f-7f0127ab73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aa8066-6a5a-485c-9575-bd2bfe5c2e6a">
      <Terms xmlns="http://schemas.microsoft.com/office/infopath/2007/PartnerControls"/>
    </lcf76f155ced4ddcb4097134ff3c332f>
    <TaxCatchAll xmlns="251500fe-84b9-4ea4-ae6f-7f0127ab73e3" xsi:nil="true"/>
  </documentManagement>
</p:properties>
</file>

<file path=customXml/itemProps1.xml><?xml version="1.0" encoding="utf-8"?>
<ds:datastoreItem xmlns:ds="http://schemas.openxmlformats.org/officeDocument/2006/customXml" ds:itemID="{7B31B526-6035-41C3-A43B-3261C777E173}"/>
</file>

<file path=customXml/itemProps2.xml><?xml version="1.0" encoding="utf-8"?>
<ds:datastoreItem xmlns:ds="http://schemas.openxmlformats.org/officeDocument/2006/customXml" ds:itemID="{B68F473F-2A98-42AB-B5A5-5FEB4645C6B6}"/>
</file>

<file path=customXml/itemProps3.xml><?xml version="1.0" encoding="utf-8"?>
<ds:datastoreItem xmlns:ds="http://schemas.openxmlformats.org/officeDocument/2006/customXml" ds:itemID="{FA3F48AA-05E6-4706-9F73-2AFC0D497CE4}"/>
</file>

<file path=docProps/app.xml><?xml version="1.0" encoding="utf-8"?>
<Properties xmlns="http://schemas.openxmlformats.org/officeDocument/2006/extended-properties" xmlns:vt="http://schemas.openxmlformats.org/officeDocument/2006/docPropsVTypes">
  <Template>Updated_Template_11.4.19_16x9</Template>
  <TotalTime>2594</TotalTime>
  <Words>132</Words>
  <Application>Microsoft Office PowerPoint</Application>
  <PresentationFormat>Widescreen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Rockwell</vt:lpstr>
      <vt:lpstr>CPB PPT Template Prune Purple</vt:lpstr>
      <vt:lpstr>CPB PPT Template Midday Sun</vt:lpstr>
      <vt:lpstr>CPB PPT Template Dusty Bloom</vt:lpstr>
      <vt:lpstr>CPB PPT Template Orchard Leaf</vt:lpstr>
      <vt:lpstr>1_CPB PPT Template Prune Purple</vt:lpstr>
      <vt:lpstr>2_CPB PPT Template Prune Purple</vt:lpstr>
      <vt:lpstr>3_CPB PPT Template Prune Purple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Prune Marketing Committee</dc:title>
  <dc:creator>Becky Poland</dc:creator>
  <cp:lastModifiedBy>marketing@californiaprunes.org</cp:lastModifiedBy>
  <cp:revision>44</cp:revision>
  <cp:lastPrinted>2023-03-22T00:02:37Z</cp:lastPrinted>
  <dcterms:created xsi:type="dcterms:W3CDTF">2021-12-03T21:49:52Z</dcterms:created>
  <dcterms:modified xsi:type="dcterms:W3CDTF">2023-10-02T18:25:32Z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0x0101001248BB9417DB054AABF7D66C25A411B1</vt:lpwstr>
  </property>
</Properties>
</file>